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69" r:id="rId5"/>
    <p:sldId id="271" r:id="rId6"/>
    <p:sldId id="270" r:id="rId7"/>
    <p:sldId id="272" r:id="rId8"/>
    <p:sldId id="266" r:id="rId9"/>
    <p:sldId id="273" r:id="rId10"/>
    <p:sldId id="274" r:id="rId11"/>
    <p:sldId id="279" r:id="rId12"/>
    <p:sldId id="276" r:id="rId13"/>
    <p:sldId id="275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3429000" cy="1143000"/>
          </a:xfrm>
          <a:solidFill>
            <a:schemeClr val="bg2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55764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6858000" cy="3962400"/>
          </a:xfr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temagicc_cimal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304800"/>
            <a:ext cx="6477000" cy="5117773"/>
          </a:xfr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962400" y="5638800"/>
            <a:ext cx="1087157" cy="10156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উট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0" y="457200"/>
            <a:ext cx="3276600" cy="990599"/>
          </a:xfrm>
          <a:solidFill>
            <a:schemeClr val="bg2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বানান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7239000" cy="3581400"/>
          </a:xfrm>
          <a:solidFill>
            <a:schemeClr val="bg2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ব    +     ক    =      বক 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চ     +     ক   =       চক 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ট     +    ব    =        টব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উ     +    ট    =        উট </a:t>
            </a:r>
          </a:p>
          <a:p>
            <a:pPr algn="l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762000"/>
            <a:ext cx="5029200" cy="761999"/>
          </a:xfr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পাঠের সাথে সংযোগ স্থাপন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324600" cy="914400"/>
          </a:xfr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 ৩১ নং পৃষ্ঠা বের করে দেখ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71800" y="914400"/>
            <a:ext cx="3505200" cy="990600"/>
          </a:xfr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400800" cy="1676400"/>
          </a:xfr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৫ টি দলে ভাগ হয়ে ছবির সাথে শব্দ কার্ড মিল কর।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3124200" cy="609600"/>
          </a:xfr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iron_bi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4419600"/>
            <a:ext cx="2795752" cy="2133600"/>
          </a:xfr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10-giant-chalks-assorted-colours-47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133600"/>
            <a:ext cx="2362200" cy="1981199"/>
          </a:xfrm>
          <a:prstGeom prst="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rtemagicc_cimal_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057400"/>
            <a:ext cx="2743200" cy="2075688"/>
          </a:xfrm>
          <a:prstGeom prst="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DSCN758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419600"/>
            <a:ext cx="2514600" cy="2083526"/>
          </a:xfrm>
          <a:prstGeom prst="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2971800" y="1219200"/>
            <a:ext cx="3374642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bn-BD" sz="2800" dirty="0" smtClean="0"/>
              <a:t>ছবি দেখে শব্দ লিখঃ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581400" cy="1143000"/>
          </a:xfr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133600"/>
            <a:ext cx="7315200" cy="3962400"/>
          </a:xfr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743200" y="533400"/>
            <a:ext cx="3962400" cy="838201"/>
          </a:xfrm>
          <a:prstGeom prst="rect">
            <a:avLst/>
          </a:prstGeom>
          <a:solidFill>
            <a:schemeClr val="bg2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শিক্ষক 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1371600" y="2057400"/>
            <a:ext cx="640080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মমিনুল ইসলাম </a:t>
            </a:r>
            <a:endParaRPr kumimoji="0" lang="bn-BD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সহঃ শিক্ষক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আকরগ্রাম</a:t>
            </a:r>
            <a: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সর</a:t>
            </a:r>
            <a:r>
              <a:rPr kumimoji="0" lang="bn-I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কারি </a:t>
            </a:r>
            <a: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প্রাথ</a:t>
            </a:r>
            <a:r>
              <a:rPr kumimoji="0" lang="bn-I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মিক </a:t>
            </a:r>
            <a: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</a:t>
            </a:r>
            <a:r>
              <a:rPr kumimoji="0" lang="bn-I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লয় </a:t>
            </a:r>
            <a:endParaRPr kumimoji="0" lang="bn-BD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বিরল </a:t>
            </a:r>
            <a: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দিনাজপুর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685800"/>
            <a:ext cx="3886200" cy="1143000"/>
          </a:xfrm>
          <a:solidFill>
            <a:schemeClr val="bg2">
              <a:lumMod val="9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286000"/>
            <a:ext cx="5628464" cy="34163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২২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62000"/>
            <a:ext cx="2819400" cy="1143000"/>
          </a:xfr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743200"/>
            <a:ext cx="6629400" cy="2362200"/>
          </a:xfr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ছবি দেখে শব্দ বলতে পারবে।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ছবি দেখে শব্দ লিখতে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3505200" cy="1143000"/>
          </a:xfr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Guri_Rajasthan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6894" y="1600200"/>
            <a:ext cx="7570212" cy="4525963"/>
          </a:xfr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00" y="685800"/>
            <a:ext cx="3657600" cy="838201"/>
          </a:xfr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পাঠের শিরোনাম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133600"/>
            <a:ext cx="6400800" cy="2209800"/>
          </a:xfrm>
          <a:solidFill>
            <a:schemeClr val="tx2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bn-IN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দেখি,শব্দ বলি ও লিখি </a:t>
            </a:r>
            <a:endParaRPr lang="bn-IN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0-giant-chalks-assorted-colours-47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533400"/>
            <a:ext cx="6477000" cy="4714380"/>
          </a:xfr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4191000" y="5486400"/>
            <a:ext cx="1157689" cy="10156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চক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if\Desktop\muslima\Picture\DSCN75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7010400" cy="4791722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4267200" y="5638800"/>
            <a:ext cx="963725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টব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ron_bi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533401"/>
            <a:ext cx="6248400" cy="4876800"/>
          </a:xfr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962400" y="5638800"/>
            <a:ext cx="1175322" cy="10156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বক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127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সবাইকে শুভেচ্ছা </vt:lpstr>
      <vt:lpstr>Slide 2</vt:lpstr>
      <vt:lpstr>পাঠ পরিচিতি </vt:lpstr>
      <vt:lpstr>শিখনফল</vt:lpstr>
      <vt:lpstr>আবেগ সৃষ্টি</vt:lpstr>
      <vt:lpstr>পাঠের শিরোনাম </vt:lpstr>
      <vt:lpstr>Slide 7</vt:lpstr>
      <vt:lpstr>Slide 8</vt:lpstr>
      <vt:lpstr>Slide 9</vt:lpstr>
      <vt:lpstr>Slide 10</vt:lpstr>
      <vt:lpstr>বানান </vt:lpstr>
      <vt:lpstr>পাঠের সাথে সংযোগ স্থাপন </vt:lpstr>
      <vt:lpstr>দলীয় কাজ </vt:lpstr>
      <vt:lpstr>মূল্যায়ন 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</dc:title>
  <dc:creator>Arif</dc:creator>
  <cp:lastModifiedBy>User</cp:lastModifiedBy>
  <cp:revision>73</cp:revision>
  <dcterms:created xsi:type="dcterms:W3CDTF">2006-08-16T00:00:00Z</dcterms:created>
  <dcterms:modified xsi:type="dcterms:W3CDTF">2020-11-13T09:20:39Z</dcterms:modified>
</cp:coreProperties>
</file>