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347" r:id="rId2"/>
    <p:sldId id="307" r:id="rId3"/>
    <p:sldId id="277" r:id="rId4"/>
    <p:sldId id="338" r:id="rId5"/>
    <p:sldId id="300" r:id="rId6"/>
    <p:sldId id="346" r:id="rId7"/>
    <p:sldId id="332" r:id="rId8"/>
    <p:sldId id="333" r:id="rId9"/>
    <p:sldId id="334" r:id="rId10"/>
    <p:sldId id="335" r:id="rId11"/>
    <p:sldId id="336" r:id="rId12"/>
    <p:sldId id="337" r:id="rId13"/>
    <p:sldId id="340" r:id="rId14"/>
    <p:sldId id="339" r:id="rId15"/>
    <p:sldId id="341" r:id="rId16"/>
    <p:sldId id="342" r:id="rId17"/>
    <p:sldId id="310" r:id="rId18"/>
    <p:sldId id="260" r:id="rId19"/>
    <p:sldId id="319" r:id="rId20"/>
    <p:sldId id="262" r:id="rId21"/>
    <p:sldId id="329" r:id="rId22"/>
    <p:sldId id="322" r:id="rId23"/>
    <p:sldId id="324" r:id="rId24"/>
    <p:sldId id="318" r:id="rId25"/>
    <p:sldId id="343" r:id="rId26"/>
    <p:sldId id="34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259" autoAdjust="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CF813-99D2-4F11-AA79-6216447B825F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72F49-D659-4FE2-A1B2-F6140984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28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72F49-D659-4FE2-A1B2-F61409842A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78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72F49-D659-4FE2-A1B2-F61409842A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31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72F49-D659-4FE2-A1B2-F61409842A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3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55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4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9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0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5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41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4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D8149-28EF-4B3B-8F52-2D21D671294F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80304"/>
            <a:ext cx="11719775" cy="65167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83357" y="2330662"/>
            <a:ext cx="48424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3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8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52959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196946" y="5340721"/>
            <a:ext cx="6231986" cy="1446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দুপুরে বাগানে মিছামিছি বনভোজন হয়।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8934" y="5340721"/>
            <a:ext cx="5763065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বিকালে হয় খেলা।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-17930" y="-8873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1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638800"/>
            <a:ext cx="12192000" cy="1446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আর রাতে উঠানে মাদুর পেতে গল্প।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-3415" y="4215"/>
            <a:ext cx="12209930" cy="7081135"/>
          </a:xfrm>
          <a:prstGeom prst="frame">
            <a:avLst>
              <a:gd name="adj1" fmla="val 2578"/>
            </a:avLst>
          </a:prstGeom>
          <a:solidFill>
            <a:srgbClr val="FFFF0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2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229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322916"/>
            <a:ext cx="12077700" cy="15696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গ্রামে তপু একটা নতুন খেলা শিখল।নাম কানামাছি।কী যে মজার খেলা!অনেকে মিলে একসাথে খেলা যায়।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415" y="4215"/>
            <a:ext cx="12209930" cy="6949810"/>
            <a:chOff x="-3415" y="4215"/>
            <a:chExt cx="12209930" cy="694981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7" name="Frame 6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45108" y="6615471"/>
              <a:ext cx="6586113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16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61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6477000" cy="6647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8941" y="344496"/>
            <a:ext cx="5715000" cy="61863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সেদিন খেলার শুরুতে রাতুলের দুই চোখ কাপড় দিয়ে বেঁধে দিল সোমা। </a:t>
            </a:r>
            <a:r>
              <a:rPr lang="bn-IN" sz="6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এমনটাই নিয়ম।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 প্রথমে কার চোখ বাঁধা হবে সেটা নিজেদেরই ঠিক করে নিতে হয়।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167425"/>
            <a:ext cx="11934780" cy="53155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1820" y="4813299"/>
            <a:ext cx="11934780" cy="18466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 পাশ থেকে বলল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,‘‘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রাতুল সব দেখতে পাচ্ছে।সোমা আপু,তুমি শক্ত করে বাঁধো নি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।’’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3415" y="4215"/>
            <a:ext cx="12209930" cy="6949810"/>
            <a:chOff x="-3415" y="4215"/>
            <a:chExt cx="12209930" cy="694981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9" name="Frame 8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45108" y="6615471"/>
              <a:ext cx="6586113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16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521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00" y="0"/>
            <a:ext cx="65659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0"/>
            <a:ext cx="5499100" cy="674030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সোমা রাতুলের চোখের সামনে একটা আঙুল উঁচিয়ে ধরে বলল,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‘‘ক</a:t>
            </a:r>
            <a:r>
              <a:rPr lang="bn-IN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য়টা আঙুল বলো ত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ো?’’</a:t>
            </a:r>
            <a:r>
              <a:rPr lang="bn-IN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রাতুল বলল,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‘‘পাঁচটা।’’   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সবাই একচোট হেসে উঠল।বোঝা গেল,রাতুল কিছুই দেখতে পাচ্ছে না। </a:t>
            </a:r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 শুরু হলো আসল খেলা।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2209930" cy="6949810"/>
            <a:chOff x="-3415" y="4215"/>
            <a:chExt cx="12209930" cy="694981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6" name="Frame 5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45108" y="6615471"/>
              <a:ext cx="6586113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16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463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844" y="0"/>
            <a:ext cx="7029156" cy="48537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9653"/>
            <a:ext cx="5162844" cy="683264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রাতুলের চারদিকে ঘুরতে লাগল সবাই।একঝাক মাছির মতো।</a:t>
            </a:r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 তাকে হালকাভাবে ধাক্কা দিচ্ছে,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 দিচ্ছে গায়ে টোকা।                  </a:t>
            </a:r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মুখে কাটছে মজার একটা ছড়া ----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2845" y="4903301"/>
            <a:ext cx="6979808" cy="19389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কানামাছি ভোঁ ভো            যাকে পাবি তাকে ছোঁ</a:t>
            </a:r>
            <a:endParaRPr lang="en-US" sz="6000" dirty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99721" y="-48932"/>
            <a:ext cx="12209930" cy="6949810"/>
            <a:chOff x="-3415" y="4215"/>
            <a:chExt cx="12209930" cy="694981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4" name="Frame 13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45108" y="6615471"/>
              <a:ext cx="6586113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16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83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3507" y="329413"/>
            <a:ext cx="6669024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তোমার বাংলা বইয়ের ৬২ নম্বর পৃষ্ঠা খোল  </a:t>
            </a:r>
            <a:endParaRPr lang="en-US" sz="40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BCDF302-7B1E-46D2-B5B3-0D151EE782A4}"/>
              </a:ext>
            </a:extLst>
          </p:cNvPr>
          <p:cNvSpPr/>
          <p:nvPr/>
        </p:nvSpPr>
        <p:spPr>
          <a:xfrm>
            <a:off x="334194" y="252664"/>
            <a:ext cx="4015419" cy="17337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</a:t>
            </a:r>
            <a:r>
              <a:rPr kumimoji="0" lang="bn-BD" sz="4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ঠ্য বইয়ের সাথে সংযোগ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 flipH="1">
              <a:off x="0" y="1"/>
              <a:ext cx="186510" cy="68579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flipV="1">
              <a:off x="0" y="0"/>
              <a:ext cx="12191999" cy="19596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flipV="1">
              <a:off x="1" y="6662033"/>
              <a:ext cx="12191999" cy="19596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2005490" y="1"/>
              <a:ext cx="186510" cy="68579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888" y="1195757"/>
            <a:ext cx="4282200" cy="5190827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4944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149222" y="1998426"/>
            <a:ext cx="3921533" cy="255439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বাছাই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386936" y="101553"/>
            <a:ext cx="2312523" cy="147483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355558" y="4462794"/>
            <a:ext cx="3521741" cy="19731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বনভোজন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92476" y="4732329"/>
            <a:ext cx="2658266" cy="188314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ঝাঁক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7540" y="1616807"/>
            <a:ext cx="3154105" cy="240302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মিছামিছি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865909" y="3669304"/>
            <a:ext cx="2277579" cy="184334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41996" y="689282"/>
            <a:ext cx="2309984" cy="147483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শৈশব</a:t>
            </a:r>
            <a:endParaRPr lang="en-US" sz="60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3415" y="4215"/>
            <a:ext cx="12209930" cy="6949810"/>
            <a:chOff x="-3415" y="4215"/>
            <a:chExt cx="12209930" cy="694981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8" name="Frame 17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45108" y="6615471"/>
              <a:ext cx="6586113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16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623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2" grpId="0" animBg="1"/>
      <p:bldP spid="16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446387" y="1746491"/>
            <a:ext cx="3548472" cy="2996562"/>
            <a:chOff x="4170436" y="1972321"/>
            <a:chExt cx="2821200" cy="2538030"/>
          </a:xfrm>
        </p:grpSpPr>
        <p:sp>
          <p:nvSpPr>
            <p:cNvPr id="13" name="Oval 12"/>
            <p:cNvSpPr/>
            <p:nvPr/>
          </p:nvSpPr>
          <p:spPr>
            <a:xfrm>
              <a:off x="4193017" y="1972321"/>
              <a:ext cx="2798619" cy="253803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70436" y="2285100"/>
              <a:ext cx="2699728" cy="20540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6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উচ্চারণ </a:t>
              </a:r>
            </a:p>
            <a:p>
              <a:pPr algn="ctr"/>
              <a:r>
                <a:rPr lang="en-US" sz="66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 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-3415" y="4215"/>
            <a:ext cx="12209930" cy="6949810"/>
            <a:chOff x="-3415" y="4215"/>
            <a:chExt cx="12209930" cy="694981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9" name="Frame 28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45108" y="6615471"/>
              <a:ext cx="6586113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16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4386936" y="101553"/>
            <a:ext cx="2312523" cy="147483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97540" y="1616807"/>
            <a:ext cx="3154105" cy="240302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মিছামিছি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55558" y="4462794"/>
            <a:ext cx="3521741" cy="19731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বনভোজন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101550" y="4749007"/>
            <a:ext cx="2658266" cy="188314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ঝাঁক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865909" y="3669304"/>
            <a:ext cx="2277579" cy="184334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201447" y="705960"/>
            <a:ext cx="2309984" cy="147483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শৈশব</a:t>
            </a:r>
            <a:endParaRPr lang="en-US" sz="60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95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2742" y="1747162"/>
            <a:ext cx="422607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7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   তৃতীয় বিষয়ঃ বাংলা</a:t>
            </a:r>
          </a:p>
          <a:p>
            <a:endParaRPr lang="bn-IN" sz="7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787" y="1747161"/>
            <a:ext cx="3293440" cy="4687592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6020562" y="1828800"/>
            <a:ext cx="373380" cy="4754880"/>
            <a:chOff x="5825490" y="1463040"/>
            <a:chExt cx="373380" cy="475488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989320" y="1463040"/>
              <a:ext cx="45720" cy="475488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825490" y="1463040"/>
              <a:ext cx="45720" cy="475488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153150" y="1463040"/>
              <a:ext cx="45720" cy="475488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046058" y="274903"/>
            <a:ext cx="4775527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ষয়</a:t>
            </a:r>
            <a:r>
              <a: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</a:p>
        </p:txBody>
      </p:sp>
      <p:sp>
        <p:nvSpPr>
          <p:cNvPr id="22" name="Frame 21"/>
          <p:cNvSpPr/>
          <p:nvPr/>
        </p:nvSpPr>
        <p:spPr>
          <a:xfrm>
            <a:off x="0" y="0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2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8749" y="24985"/>
            <a:ext cx="6248400" cy="918081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নিই</a:t>
            </a:r>
            <a:endParaRPr lang="en-US" sz="4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Striped Right Arrow 33"/>
          <p:cNvSpPr/>
          <p:nvPr/>
        </p:nvSpPr>
        <p:spPr>
          <a:xfrm>
            <a:off x="2019457" y="1215695"/>
            <a:ext cx="1449688" cy="1169182"/>
          </a:xfrm>
          <a:prstGeom prst="strip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riped Right Arrow 36"/>
          <p:cNvSpPr/>
          <p:nvPr/>
        </p:nvSpPr>
        <p:spPr>
          <a:xfrm>
            <a:off x="2529982" y="5314814"/>
            <a:ext cx="1449688" cy="1169182"/>
          </a:xfrm>
          <a:prstGeom prst="strip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riped Right Arrow 37"/>
          <p:cNvSpPr/>
          <p:nvPr/>
        </p:nvSpPr>
        <p:spPr>
          <a:xfrm>
            <a:off x="7783096" y="1181914"/>
            <a:ext cx="1449688" cy="1169182"/>
          </a:xfrm>
          <a:prstGeom prst="strip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riped Right Arrow 38"/>
          <p:cNvSpPr/>
          <p:nvPr/>
        </p:nvSpPr>
        <p:spPr>
          <a:xfrm>
            <a:off x="2294081" y="3416117"/>
            <a:ext cx="1449688" cy="1169182"/>
          </a:xfrm>
          <a:prstGeom prst="strip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triped Right Arrow 39"/>
          <p:cNvSpPr/>
          <p:nvPr/>
        </p:nvSpPr>
        <p:spPr>
          <a:xfrm>
            <a:off x="8382305" y="3092216"/>
            <a:ext cx="1449688" cy="1169182"/>
          </a:xfrm>
          <a:prstGeom prst="strip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417" y="1454239"/>
            <a:ext cx="1849389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Striped Right Arrow 41"/>
          <p:cNvSpPr/>
          <p:nvPr/>
        </p:nvSpPr>
        <p:spPr>
          <a:xfrm>
            <a:off x="8610727" y="5410833"/>
            <a:ext cx="1449688" cy="1169182"/>
          </a:xfrm>
          <a:prstGeom prst="strip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469145" y="1446343"/>
            <a:ext cx="221894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গরমের কাল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7257" y="3682814"/>
            <a:ext cx="191580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মিছামিছি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957851" y="3642069"/>
            <a:ext cx="2815194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কারণ ছাড়া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46843" y="5598472"/>
            <a:ext cx="2106646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বনভোজন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158575" y="5430464"/>
            <a:ext cx="1685077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চড়ুইভাতি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757603" y="1435864"/>
            <a:ext cx="875561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ঝাঁক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388391" y="3413882"/>
            <a:ext cx="79861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831993" y="3369309"/>
            <a:ext cx="206659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 কবিতা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88391" y="5692306"/>
            <a:ext cx="108234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IN" sz="4000" ker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শৈশব</a:t>
            </a:r>
            <a:endParaRPr lang="en-US" sz="40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200404" y="5614667"/>
            <a:ext cx="1917166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ছোটবেলা</a:t>
            </a:r>
            <a:endParaRPr lang="en-US" sz="40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0000"/>
          </a:solidFill>
        </p:grpSpPr>
        <p:sp>
          <p:nvSpPr>
            <p:cNvPr id="25" name="Rectangle 24"/>
            <p:cNvSpPr/>
            <p:nvPr/>
          </p:nvSpPr>
          <p:spPr>
            <a:xfrm flipH="1">
              <a:off x="0" y="1"/>
              <a:ext cx="186510" cy="6857999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flipV="1">
              <a:off x="0" y="0"/>
              <a:ext cx="12191999" cy="195967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flipV="1">
              <a:off x="1" y="6662033"/>
              <a:ext cx="12191999" cy="195967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flipH="1">
              <a:off x="12005490" y="1"/>
              <a:ext cx="186510" cy="6857999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9222994" y="1206433"/>
            <a:ext cx="2792286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পাখি,মাছ,মাছি, ইত্যাদির দল বা পাল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649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3" grpId="0" animBg="1"/>
      <p:bldP spid="54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650755" y="320071"/>
            <a:ext cx="11029070" cy="1225242"/>
          </a:xfrm>
          <a:prstGeom prst="wav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ঘরের ভেতরের শব্দগুলো খালি জায়গায় বসিয়ে বাক্য তৈরি করি।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4110" y="2807176"/>
            <a:ext cx="8810351" cy="37856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আমরা কাল ......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.....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......গিয়েছিলাম।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খ.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বৈশাখ ও জ্যৈষ্ঠ এই দুই মাস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...................কাল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       গ.   ...........     তিনি ছুটে এসেছেন।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ঘ.  ...............    ঝাঁকে পাখি উড়ছে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60746" y="1942329"/>
            <a:ext cx="7428509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400">
                <a:latin typeface="NikoshBAN" pitchFamily="2" charset="0"/>
                <a:cs typeface="NikoshBAN" pitchFamily="2" charset="0"/>
              </a:rPr>
              <a:t>  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7655" y="1919751"/>
            <a:ext cx="843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গ্রীষ্ম</a:t>
            </a:r>
            <a:endParaRPr lang="en-US" sz="4400" b="1" dirty="0">
              <a:solidFill>
                <a:srgbClr val="0000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09996" y="1942329"/>
            <a:ext cx="11128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ঝাঁকে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27987" y="1924217"/>
            <a:ext cx="2074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মিছামিছি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28565" y="1967144"/>
            <a:ext cx="2004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বনভোজনে</a:t>
            </a:r>
            <a:endParaRPr lang="en-US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ame 21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792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33112 0.2689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9" y="1344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22969 0.1395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84" y="696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-0.20729 0.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200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-0.06315 0.5268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2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3" grpId="0"/>
      <p:bldP spid="3" grpId="1"/>
      <p:bldP spid="4" grpId="0"/>
      <p:bldP spid="4" grpId="1"/>
      <p:bldP spid="5" grpId="0"/>
      <p:bldP spid="5" grpId="1"/>
      <p:bldP spid="21" grpId="0"/>
      <p:bldP spid="2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141" y="1382248"/>
            <a:ext cx="7593603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3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36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প্রথমে কার চোখ কাপড় দিয়ে বাঁধা হয়েছিল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021" y="2343590"/>
            <a:ext cx="18288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শিহাবের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9347" y="2329628"/>
            <a:ext cx="192024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কেয়ার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1799" y="2298295"/>
            <a:ext cx="192024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সুবিমলের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8991" y="2329627"/>
            <a:ext cx="1994353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রাতুলের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273" y="3213646"/>
            <a:ext cx="7417499" cy="707886"/>
          </a:xfrm>
          <a:prstGeom prst="rect">
            <a:avLst/>
          </a:prstGeom>
          <a:solidFill>
            <a:srgbClr val="CCCC00"/>
          </a:solidFill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খ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রাতে উঠানে মাদুর পেতে সবাই কি করে?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931" y="4131156"/>
            <a:ext cx="164543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পড়ে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7982" y="4126791"/>
            <a:ext cx="157886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খেলে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28255" y="4096235"/>
            <a:ext cx="184708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৩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গল্প করে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9559" y="4126790"/>
            <a:ext cx="157886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৪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ঘুমায়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5390" y="5026332"/>
            <a:ext cx="8668572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3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 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খেলার সময় রাতুলের সামনে আঙ্গুল কে উঁচু করল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5931" y="5924431"/>
            <a:ext cx="211098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সোমা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8176" y="5886203"/>
            <a:ext cx="20360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কান্তা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21568" y="5851679"/>
            <a:ext cx="201208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৩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তপু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67064" y="5897241"/>
            <a:ext cx="201168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৪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কনক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80320" y="377086"/>
            <a:ext cx="7339262" cy="7078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সঠিক উত্তরটি বাছাই কর।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-3415" y="4215"/>
            <a:ext cx="12209930" cy="6949810"/>
            <a:chOff x="-3415" y="4215"/>
            <a:chExt cx="12209930" cy="694981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5" name="Frame 24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45108" y="6615471"/>
              <a:ext cx="6586113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16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210989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22949" y="331910"/>
            <a:ext cx="9372600" cy="95465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IN" sz="7200" b="0" dirty="0">
                <a:latin typeface="NikoshBAN" pitchFamily="2" charset="0"/>
                <a:cs typeface="NikoshBAN" pitchFamily="2" charset="0"/>
              </a:rPr>
              <a:t>বামপাশে সাথে ডানপাশের মিল কর।  </a:t>
            </a:r>
            <a:endParaRPr lang="en-US" sz="7200" b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981200" y="3090673"/>
            <a:ext cx="4038600" cy="2404872"/>
          </a:xfrm>
          <a:solidFill>
            <a:schemeClr val="tx1"/>
          </a:solidFill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bn-IN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kern="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গ্রামে ছেলেমেয়েরা</a:t>
            </a:r>
            <a:endParaRPr lang="bn-IN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bn-IN" sz="4400" kern="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রাতে উঠানে মাদুর পেতে </a:t>
            </a:r>
          </a:p>
          <a:p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bn-IN" sz="4400" kern="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বাগানে মিছামিছি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165848" y="3133345"/>
            <a:ext cx="3886200" cy="2404871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ক. বনভোজন হয়</a:t>
            </a:r>
          </a:p>
          <a:p>
            <a:r>
              <a:rPr lang="bn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bn-IN" sz="4800" kern="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খেলাধুলা করে</a:t>
            </a:r>
          </a:p>
          <a:p>
            <a:r>
              <a:rPr lang="bn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bn-IN" sz="4800" kern="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 গল্প করে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754414" y="3381415"/>
            <a:ext cx="1560786" cy="59012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888736" y="3361944"/>
            <a:ext cx="1426464" cy="174193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410200" y="3971544"/>
            <a:ext cx="1685544" cy="78333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3376245" y="1280160"/>
            <a:ext cx="5490169" cy="12889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এবার মিলিয়ে দেখি।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0000"/>
          </a:solidFill>
        </p:grpSpPr>
        <p:sp>
          <p:nvSpPr>
            <p:cNvPr id="20" name="Rectangle 19"/>
            <p:cNvSpPr/>
            <p:nvPr/>
          </p:nvSpPr>
          <p:spPr>
            <a:xfrm flipH="1">
              <a:off x="0" y="1"/>
              <a:ext cx="18651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flipV="1">
              <a:off x="0" y="0"/>
              <a:ext cx="12191999" cy="195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flipV="1">
              <a:off x="1" y="6662033"/>
              <a:ext cx="12191999" cy="195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flipH="1">
              <a:off x="12005490" y="1"/>
              <a:ext cx="18651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58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uiExpand="1" build="p" animBg="1"/>
      <p:bldP spid="3" grpId="0" uiExpand="1" build="p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02152" y="2214266"/>
            <a:ext cx="9034583" cy="440120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তপুর মামাবাড়ি কোথায়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খ.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সবাই কখন খেলা করে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গ.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নতুন শেখা খেলার নাম কী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    </a:t>
            </a:r>
            <a:endParaRPr lang="en-US" sz="4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5336" y="2101198"/>
            <a:ext cx="9034582" cy="4627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শীতলপুর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বিকালে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কানামাছি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14040" y="192428"/>
            <a:ext cx="5072970" cy="101566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লিখ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3415" y="4215"/>
            <a:ext cx="12209930" cy="6949810"/>
            <a:chOff x="-3415" y="4215"/>
            <a:chExt cx="12209930" cy="694981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0" name="Frame 9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45108" y="6615471"/>
              <a:ext cx="6586113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16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itle 3"/>
          <p:cNvSpPr txBox="1">
            <a:spLocks/>
          </p:cNvSpPr>
          <p:nvPr/>
        </p:nvSpPr>
        <p:spPr>
          <a:xfrm>
            <a:off x="4441052" y="1259603"/>
            <a:ext cx="5490169" cy="9341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এবার মিলিয়ে দেখি।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37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407" y="0"/>
            <a:ext cx="4266028" cy="45022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0850" y="4611579"/>
            <a:ext cx="78874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পরিচিত কয়েকটি খেলার নাম লিখে আনবে।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3415" y="4215"/>
            <a:ext cx="12209930" cy="6949810"/>
            <a:chOff x="-3415" y="4215"/>
            <a:chExt cx="12209930" cy="694981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2" name="Frame 11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45108" y="6615471"/>
              <a:ext cx="6586113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16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302525" y="2025119"/>
            <a:ext cx="315911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0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0"/>
            <a:ext cx="12192000" cy="683393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9" name="Rectangle 8"/>
          <p:cNvSpPr/>
          <p:nvPr/>
        </p:nvSpPr>
        <p:spPr>
          <a:xfrm>
            <a:off x="6415315" y="209484"/>
            <a:ext cx="577668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সবাই ভাল থেকো </a:t>
            </a:r>
            <a:r>
              <a:rPr lang="en-US" sz="9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2743" y="4789714"/>
            <a:ext cx="4513943" cy="192489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Chevron">
              <a:avLst>
                <a:gd name="adj" fmla="val 27246"/>
              </a:avLst>
            </a:prstTxWarp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4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29" y="2867705"/>
            <a:ext cx="7802711" cy="276998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softEdge rad="1270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শহিদুজ্জামান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বহরপুর 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  প্রাথমিক বিদ্যালয়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বালিয়াকান্দি,রাজবাড়ি</a:t>
            </a:r>
            <a:endParaRPr lang="bn-BD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348980" y="317792"/>
            <a:ext cx="7195186" cy="1459494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320" y="2867705"/>
            <a:ext cx="2857500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78731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0"/>
            <a:ext cx="54910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88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6696" y="2978105"/>
            <a:ext cx="6957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কানামাছি ভোঁ </a:t>
            </a:r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ভোঁ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rgbClr val="FFFF0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58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539922" y="1221989"/>
            <a:ext cx="8709371" cy="4431323"/>
          </a:xfrm>
          <a:prstGeom prst="cloudCallou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কানামাছি ভোঁ ভোঁ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গ্রামের নাম শিতলপুর----------যাকে পাবি তাকে ছোঁ।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9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8276" y="171288"/>
            <a:ext cx="4726547" cy="132343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i="1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8000" b="1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0017" y="2550017"/>
            <a:ext cx="7486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362" y="1489780"/>
            <a:ext cx="9621684" cy="452431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১.২.১ 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১.৪.১ 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পাঠ্যপুস্তকের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স্পষ্টস্বরে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২.৪.১ ।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১.৪.১ 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১.৫.১ 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২.৩.৪ 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04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542"/>
            <a:ext cx="12204092" cy="50221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9151" y="4994031"/>
            <a:ext cx="11746524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 নাম শীতলপুর।তপুর মামা বাড়ি।গ্রামখানি ছবির মতো সুন্দর। 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-17930" y="-52416"/>
            <a:ext cx="12209930" cy="6866873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3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1"/>
            <a:ext cx="12191999" cy="50135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4" y="5022166"/>
            <a:ext cx="5354838" cy="156966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প্রতিবছর গ্রীষ্মের ছুটিতে তপু মামাবাড়ি যায়।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2461" y="5022166"/>
            <a:ext cx="6514054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সাথে মা বাবা আর বড় বোন কান্তা।শহর ছেড়ে দূরে কয়েকটা দিন খুব আনন্দে সময় কাটে।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993" y="140148"/>
            <a:ext cx="11900079" cy="30469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 তপু আর কান্তার অনেক বন্ধু।মামাতো ভাইবোন রিতু,সোমা আর জিশান তো আছেই।আর ও আছে পাশের বাড়ির, কেয়া, কনক, শিহাব,সুবিমল,রাতুল এবং আর ও অনেকে।সবাই এক সাথে হইচই আর আনন্দে সময় কাটায়।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-17930" y="-8873"/>
            <a:ext cx="12209930" cy="6866873"/>
          </a:xfrm>
          <a:prstGeom prst="frame">
            <a:avLst>
              <a:gd name="adj1" fmla="val 2578"/>
            </a:avLst>
          </a:prstGeom>
          <a:solidFill>
            <a:srgbClr val="FFFF0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3" y="3187136"/>
            <a:ext cx="11900079" cy="358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7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1763</TotalTime>
  <Words>614</Words>
  <Application>Microsoft Office PowerPoint</Application>
  <PresentationFormat>Custom</PresentationFormat>
  <Paragraphs>127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বামপাশে সাথে ডানপাশের মিল কর।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PC</cp:lastModifiedBy>
  <cp:revision>256</cp:revision>
  <dcterms:created xsi:type="dcterms:W3CDTF">2018-09-17T18:22:20Z</dcterms:created>
  <dcterms:modified xsi:type="dcterms:W3CDTF">2020-11-12T19:10:58Z</dcterms:modified>
</cp:coreProperties>
</file>