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66" r:id="rId2"/>
    <p:sldId id="256" r:id="rId3"/>
    <p:sldId id="257" r:id="rId4"/>
    <p:sldId id="270" r:id="rId5"/>
    <p:sldId id="258" r:id="rId6"/>
    <p:sldId id="268" r:id="rId7"/>
    <p:sldId id="267" r:id="rId8"/>
    <p:sldId id="259" r:id="rId9"/>
    <p:sldId id="263" r:id="rId10"/>
    <p:sldId id="260" r:id="rId11"/>
    <p:sldId id="261" r:id="rId12"/>
    <p:sldId id="264" r:id="rId13"/>
    <p:sldId id="269" r:id="rId14"/>
    <p:sldId id="265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7E7F4-A238-46FF-9524-24CDC12DD880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57EDA7-E1E5-4A26-BA15-E9A22D1D5B6B}">
      <dgm:prSet/>
      <dgm:spPr/>
      <dgm:t>
        <a:bodyPr/>
        <a:lstStyle/>
        <a:p>
          <a:endParaRPr lang="en-US"/>
        </a:p>
      </dgm:t>
    </dgm:pt>
    <dgm:pt modelId="{886E86D9-5F3E-4A75-BCAE-F11886A195A3}" type="parTrans" cxnId="{630DB414-8139-4482-AD5E-2C2CB97CB0C2}">
      <dgm:prSet/>
      <dgm:spPr/>
      <dgm:t>
        <a:bodyPr/>
        <a:lstStyle/>
        <a:p>
          <a:endParaRPr lang="en-US"/>
        </a:p>
      </dgm:t>
    </dgm:pt>
    <dgm:pt modelId="{7D12F6FE-EE67-4DB9-885A-8F967ED5AA30}" type="sibTrans" cxnId="{630DB414-8139-4482-AD5E-2C2CB97CB0C2}">
      <dgm:prSet/>
      <dgm:spPr>
        <a:blipFill>
          <a:blip xmlns:r="http://schemas.openxmlformats.org/officeDocument/2006/relationships" r:embed="rId1"/>
          <a:stretch>
            <a:fillRect t="1000" r="-1000"/>
          </a:stretch>
        </a:blipFill>
      </dgm:spPr>
      <dgm:t>
        <a:bodyPr/>
        <a:lstStyle/>
        <a:p>
          <a:endParaRPr lang="en-US"/>
        </a:p>
      </dgm:t>
    </dgm:pt>
    <dgm:pt modelId="{116C1061-A0A4-4369-B78D-C9BAE51C1087}">
      <dgm:prSet phldrT="[Text]" phldr="1"/>
      <dgm:spPr/>
      <dgm:t>
        <a:bodyPr/>
        <a:lstStyle/>
        <a:p>
          <a:endParaRPr lang="en-US"/>
        </a:p>
      </dgm:t>
    </dgm:pt>
    <dgm:pt modelId="{42327EF3-5C7E-4FF3-BEFC-7FDC4E020C5D}" type="parTrans" cxnId="{AC129582-5A59-4CD5-9C5E-0F00D8BAF093}">
      <dgm:prSet/>
      <dgm:spPr/>
      <dgm:t>
        <a:bodyPr/>
        <a:lstStyle/>
        <a:p>
          <a:endParaRPr lang="en-US"/>
        </a:p>
      </dgm:t>
    </dgm:pt>
    <dgm:pt modelId="{EDC1E248-189F-4B7D-B6C3-16E158C1F0FF}" type="sibTrans" cxnId="{AC129582-5A59-4CD5-9C5E-0F00D8BAF093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AE4BCE9B-DE61-48ED-BD8E-6F85005DEFBE}">
      <dgm:prSet phldrT="[Text]" phldr="1"/>
      <dgm:spPr/>
      <dgm:t>
        <a:bodyPr/>
        <a:lstStyle/>
        <a:p>
          <a:endParaRPr lang="en-US"/>
        </a:p>
      </dgm:t>
    </dgm:pt>
    <dgm:pt modelId="{D5506373-D472-4483-9F4D-25D39BD1BC57}" type="parTrans" cxnId="{8E72F08D-7C12-4C02-A25C-BBB0A2C54FC8}">
      <dgm:prSet/>
      <dgm:spPr/>
      <dgm:t>
        <a:bodyPr/>
        <a:lstStyle/>
        <a:p>
          <a:endParaRPr lang="en-US"/>
        </a:p>
      </dgm:t>
    </dgm:pt>
    <dgm:pt modelId="{112BD8E0-D4B7-4DE8-A873-F62EFBB1315B}" type="sibTrans" cxnId="{8E72F08D-7C12-4C02-A25C-BBB0A2C54FC8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237925E6-69E7-45E9-8DF5-A6D21D990D4F}">
      <dgm:prSet phldrT="[Text]" phldr="1"/>
      <dgm:spPr/>
      <dgm:t>
        <a:bodyPr/>
        <a:lstStyle/>
        <a:p>
          <a:endParaRPr lang="en-US"/>
        </a:p>
      </dgm:t>
    </dgm:pt>
    <dgm:pt modelId="{9AAE9D9C-EF22-43E6-9FE6-622E6DEA9F34}" type="parTrans" cxnId="{EF6B0A58-C89B-43CE-81AD-331273201519}">
      <dgm:prSet/>
      <dgm:spPr/>
      <dgm:t>
        <a:bodyPr/>
        <a:lstStyle/>
        <a:p>
          <a:endParaRPr lang="en-US"/>
        </a:p>
      </dgm:t>
    </dgm:pt>
    <dgm:pt modelId="{1A9BAA08-DA7A-4E48-AEB6-EDA5905863D0}" type="sibTrans" cxnId="{EF6B0A58-C89B-43CE-81AD-331273201519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2E7A2EC7-2697-4AC8-9C00-95ABDAEDDE07}" type="pres">
      <dgm:prSet presAssocID="{61E7E7F4-A238-46FF-9524-24CDC12DD8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15FD6F3-CC4B-440C-803D-7604B38B3761}" type="pres">
      <dgm:prSet presAssocID="{61E7E7F4-A238-46FF-9524-24CDC12DD880}" presName="Name1" presStyleCnt="0"/>
      <dgm:spPr/>
    </dgm:pt>
    <dgm:pt modelId="{B96C7560-F5F3-4CB9-9B37-288C11D47C2D}" type="pres">
      <dgm:prSet presAssocID="{7D12F6FE-EE67-4DB9-885A-8F967ED5AA30}" presName="picture_1" presStyleCnt="0"/>
      <dgm:spPr/>
    </dgm:pt>
    <dgm:pt modelId="{945FB868-74E2-4CBE-B40D-62BAA3F8FE0A}" type="pres">
      <dgm:prSet presAssocID="{7D12F6FE-EE67-4DB9-885A-8F967ED5AA30}" presName="pictureRepeatNode" presStyleLbl="alignImgPlace1" presStyleIdx="0" presStyleCnt="4" custScaleX="98006" custScaleY="96778" custLinFactNeighborX="52095" custLinFactNeighborY="2909"/>
      <dgm:spPr/>
      <dgm:t>
        <a:bodyPr/>
        <a:lstStyle/>
        <a:p>
          <a:endParaRPr lang="en-US"/>
        </a:p>
      </dgm:t>
    </dgm:pt>
    <dgm:pt modelId="{76EC96CE-9443-4813-A84A-FC5BB5DC15FF}" type="pres">
      <dgm:prSet presAssocID="{7857EDA7-E1E5-4A26-BA15-E9A22D1D5B6B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327BE-8DB7-41DF-9E9B-54438745C797}" type="pres">
      <dgm:prSet presAssocID="{EDC1E248-189F-4B7D-B6C3-16E158C1F0FF}" presName="picture_2" presStyleCnt="0"/>
      <dgm:spPr/>
    </dgm:pt>
    <dgm:pt modelId="{620EE25A-BEB3-453D-913A-BE188E23C0E5}" type="pres">
      <dgm:prSet presAssocID="{EDC1E248-189F-4B7D-B6C3-16E158C1F0FF}" presName="pictureRepeatNode" presStyleLbl="alignImgPlace1" presStyleIdx="1" presStyleCnt="4" custAng="4513713" custLinFactNeighborX="-6854" custLinFactNeighborY="-85080"/>
      <dgm:spPr/>
      <dgm:t>
        <a:bodyPr/>
        <a:lstStyle/>
        <a:p>
          <a:endParaRPr lang="en-US"/>
        </a:p>
      </dgm:t>
    </dgm:pt>
    <dgm:pt modelId="{EC60DE68-75CC-42CE-A998-1F468ADA3112}" type="pres">
      <dgm:prSet presAssocID="{116C1061-A0A4-4369-B78D-C9BAE51C1087}" presName="line_2" presStyleLbl="parChTrans1D1" presStyleIdx="0" presStyleCnt="3"/>
      <dgm:spPr/>
    </dgm:pt>
    <dgm:pt modelId="{EDA9C25A-9248-4CDA-B114-641FCBDD2E7A}" type="pres">
      <dgm:prSet presAssocID="{116C1061-A0A4-4369-B78D-C9BAE51C1087}" presName="textparent_2" presStyleLbl="node1" presStyleIdx="0" presStyleCnt="0"/>
      <dgm:spPr/>
    </dgm:pt>
    <dgm:pt modelId="{2E0EC3D4-0F84-4A64-8881-F11697E885C8}" type="pres">
      <dgm:prSet presAssocID="{116C1061-A0A4-4369-B78D-C9BAE51C1087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04C44-A7CC-45FF-AA3D-B73D64661D6F}" type="pres">
      <dgm:prSet presAssocID="{112BD8E0-D4B7-4DE8-A873-F62EFBB1315B}" presName="picture_3" presStyleCnt="0"/>
      <dgm:spPr/>
    </dgm:pt>
    <dgm:pt modelId="{5DF1449D-F023-4061-B610-3AC43C45F78F}" type="pres">
      <dgm:prSet presAssocID="{112BD8E0-D4B7-4DE8-A873-F62EFBB1315B}" presName="pictureRepeatNode" presStyleLbl="alignImgPlace1" presStyleIdx="2" presStyleCnt="4" custLinFactX="24444" custLinFactNeighborX="100000" custLinFactNeighborY="56771"/>
      <dgm:spPr/>
      <dgm:t>
        <a:bodyPr/>
        <a:lstStyle/>
        <a:p>
          <a:endParaRPr lang="en-US"/>
        </a:p>
      </dgm:t>
    </dgm:pt>
    <dgm:pt modelId="{1C84D5E8-7814-4139-AC35-E9B55C56B152}" type="pres">
      <dgm:prSet presAssocID="{AE4BCE9B-DE61-48ED-BD8E-6F85005DEFBE}" presName="line_3" presStyleLbl="parChTrans1D1" presStyleIdx="1" presStyleCnt="3"/>
      <dgm:spPr/>
    </dgm:pt>
    <dgm:pt modelId="{689CD218-F016-4C04-B632-BECB111EF3F2}" type="pres">
      <dgm:prSet presAssocID="{AE4BCE9B-DE61-48ED-BD8E-6F85005DEFBE}" presName="textparent_3" presStyleLbl="node1" presStyleIdx="0" presStyleCnt="0"/>
      <dgm:spPr/>
    </dgm:pt>
    <dgm:pt modelId="{55A86944-B005-4C97-AAF8-5D0A74302488}" type="pres">
      <dgm:prSet presAssocID="{AE4BCE9B-DE61-48ED-BD8E-6F85005DEFBE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B733B-F1D2-46CF-8017-3A7F2279C1B0}" type="pres">
      <dgm:prSet presAssocID="{1A9BAA08-DA7A-4E48-AEB6-EDA5905863D0}" presName="picture_4" presStyleCnt="0"/>
      <dgm:spPr/>
    </dgm:pt>
    <dgm:pt modelId="{C960BC7A-49CB-48A1-985E-9B0C393C3EF6}" type="pres">
      <dgm:prSet presAssocID="{1A9BAA08-DA7A-4E48-AEB6-EDA5905863D0}" presName="pictureRepeatNode" presStyleLbl="alignImgPlace1" presStyleIdx="3" presStyleCnt="4" custLinFactX="100000" custLinFactY="14583" custLinFactNeighborX="148905" custLinFactNeighborY="100000"/>
      <dgm:spPr/>
      <dgm:t>
        <a:bodyPr/>
        <a:lstStyle/>
        <a:p>
          <a:endParaRPr lang="en-US"/>
        </a:p>
      </dgm:t>
    </dgm:pt>
    <dgm:pt modelId="{F046D7E5-5829-47A1-A56A-0449F3AA4D1B}" type="pres">
      <dgm:prSet presAssocID="{237925E6-69E7-45E9-8DF5-A6D21D990D4F}" presName="line_4" presStyleLbl="parChTrans1D1" presStyleIdx="2" presStyleCnt="3"/>
      <dgm:spPr/>
    </dgm:pt>
    <dgm:pt modelId="{F73E4AC6-DC83-481B-877B-D6C0B7F10D1F}" type="pres">
      <dgm:prSet presAssocID="{237925E6-69E7-45E9-8DF5-A6D21D990D4F}" presName="textparent_4" presStyleLbl="node1" presStyleIdx="0" presStyleCnt="0"/>
      <dgm:spPr/>
    </dgm:pt>
    <dgm:pt modelId="{FC53653A-40D2-4F5C-B5C9-1D0E4820FA02}" type="pres">
      <dgm:prSet presAssocID="{237925E6-69E7-45E9-8DF5-A6D21D990D4F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B8119-0D4E-448D-B510-84AC0DDAA990}" type="presOf" srcId="{1A9BAA08-DA7A-4E48-AEB6-EDA5905863D0}" destId="{C960BC7A-49CB-48A1-985E-9B0C393C3EF6}" srcOrd="0" destOrd="0" presId="urn:microsoft.com/office/officeart/2008/layout/CircularPictureCallout"/>
    <dgm:cxn modelId="{BEF1994C-EA9B-4272-92AB-1532634AEB1E}" type="presOf" srcId="{7D12F6FE-EE67-4DB9-885A-8F967ED5AA30}" destId="{945FB868-74E2-4CBE-B40D-62BAA3F8FE0A}" srcOrd="0" destOrd="0" presId="urn:microsoft.com/office/officeart/2008/layout/CircularPictureCallout"/>
    <dgm:cxn modelId="{6633C6C7-7511-417A-9D64-38DC5A181BBF}" type="presOf" srcId="{112BD8E0-D4B7-4DE8-A873-F62EFBB1315B}" destId="{5DF1449D-F023-4061-B610-3AC43C45F78F}" srcOrd="0" destOrd="0" presId="urn:microsoft.com/office/officeart/2008/layout/CircularPictureCallout"/>
    <dgm:cxn modelId="{0EE9435E-EE36-49CB-8BAB-5333E0A3D284}" type="presOf" srcId="{7857EDA7-E1E5-4A26-BA15-E9A22D1D5B6B}" destId="{76EC96CE-9443-4813-A84A-FC5BB5DC15FF}" srcOrd="0" destOrd="0" presId="urn:microsoft.com/office/officeart/2008/layout/CircularPictureCallout"/>
    <dgm:cxn modelId="{8E72F08D-7C12-4C02-A25C-BBB0A2C54FC8}" srcId="{61E7E7F4-A238-46FF-9524-24CDC12DD880}" destId="{AE4BCE9B-DE61-48ED-BD8E-6F85005DEFBE}" srcOrd="2" destOrd="0" parTransId="{D5506373-D472-4483-9F4D-25D39BD1BC57}" sibTransId="{112BD8E0-D4B7-4DE8-A873-F62EFBB1315B}"/>
    <dgm:cxn modelId="{AC129582-5A59-4CD5-9C5E-0F00D8BAF093}" srcId="{61E7E7F4-A238-46FF-9524-24CDC12DD880}" destId="{116C1061-A0A4-4369-B78D-C9BAE51C1087}" srcOrd="1" destOrd="0" parTransId="{42327EF3-5C7E-4FF3-BEFC-7FDC4E020C5D}" sibTransId="{EDC1E248-189F-4B7D-B6C3-16E158C1F0FF}"/>
    <dgm:cxn modelId="{1B518794-5735-4103-BBA1-07480FCFEABA}" type="presOf" srcId="{237925E6-69E7-45E9-8DF5-A6D21D990D4F}" destId="{FC53653A-40D2-4F5C-B5C9-1D0E4820FA02}" srcOrd="0" destOrd="0" presId="urn:microsoft.com/office/officeart/2008/layout/CircularPictureCallout"/>
    <dgm:cxn modelId="{D2BF7A55-7D56-4523-997B-73C92888C389}" type="presOf" srcId="{61E7E7F4-A238-46FF-9524-24CDC12DD880}" destId="{2E7A2EC7-2697-4AC8-9C00-95ABDAEDDE07}" srcOrd="0" destOrd="0" presId="urn:microsoft.com/office/officeart/2008/layout/CircularPictureCallout"/>
    <dgm:cxn modelId="{176610A5-EDC0-4B63-9306-4A1DB8988740}" type="presOf" srcId="{116C1061-A0A4-4369-B78D-C9BAE51C1087}" destId="{2E0EC3D4-0F84-4A64-8881-F11697E885C8}" srcOrd="0" destOrd="0" presId="urn:microsoft.com/office/officeart/2008/layout/CircularPictureCallout"/>
    <dgm:cxn modelId="{3326C487-840D-467D-AA96-9D8BF46E2F7E}" type="presOf" srcId="{EDC1E248-189F-4B7D-B6C3-16E158C1F0FF}" destId="{620EE25A-BEB3-453D-913A-BE188E23C0E5}" srcOrd="0" destOrd="0" presId="urn:microsoft.com/office/officeart/2008/layout/CircularPictureCallout"/>
    <dgm:cxn modelId="{630DB414-8139-4482-AD5E-2C2CB97CB0C2}" srcId="{61E7E7F4-A238-46FF-9524-24CDC12DD880}" destId="{7857EDA7-E1E5-4A26-BA15-E9A22D1D5B6B}" srcOrd="0" destOrd="0" parTransId="{886E86D9-5F3E-4A75-BCAE-F11886A195A3}" sibTransId="{7D12F6FE-EE67-4DB9-885A-8F967ED5AA30}"/>
    <dgm:cxn modelId="{EF6B0A58-C89B-43CE-81AD-331273201519}" srcId="{61E7E7F4-A238-46FF-9524-24CDC12DD880}" destId="{237925E6-69E7-45E9-8DF5-A6D21D990D4F}" srcOrd="3" destOrd="0" parTransId="{9AAE9D9C-EF22-43E6-9FE6-622E6DEA9F34}" sibTransId="{1A9BAA08-DA7A-4E48-AEB6-EDA5905863D0}"/>
    <dgm:cxn modelId="{A262D68D-0D9C-491B-9A7D-C5C7E7B53864}" type="presOf" srcId="{AE4BCE9B-DE61-48ED-BD8E-6F85005DEFBE}" destId="{55A86944-B005-4C97-AAF8-5D0A74302488}" srcOrd="0" destOrd="0" presId="urn:microsoft.com/office/officeart/2008/layout/CircularPictureCallout"/>
    <dgm:cxn modelId="{A32E1925-F675-4CF9-AE1B-3B6B77ED1993}" type="presParOf" srcId="{2E7A2EC7-2697-4AC8-9C00-95ABDAEDDE07}" destId="{215FD6F3-CC4B-440C-803D-7604B38B3761}" srcOrd="0" destOrd="0" presId="urn:microsoft.com/office/officeart/2008/layout/CircularPictureCallout"/>
    <dgm:cxn modelId="{0CFDAAF1-96AF-4805-8EAE-2712149A0121}" type="presParOf" srcId="{215FD6F3-CC4B-440C-803D-7604B38B3761}" destId="{B96C7560-F5F3-4CB9-9B37-288C11D47C2D}" srcOrd="0" destOrd="0" presId="urn:microsoft.com/office/officeart/2008/layout/CircularPictureCallout"/>
    <dgm:cxn modelId="{D1B5DADE-D7EA-4BBE-8043-338E0401A9D0}" type="presParOf" srcId="{B96C7560-F5F3-4CB9-9B37-288C11D47C2D}" destId="{945FB868-74E2-4CBE-B40D-62BAA3F8FE0A}" srcOrd="0" destOrd="0" presId="urn:microsoft.com/office/officeart/2008/layout/CircularPictureCallout"/>
    <dgm:cxn modelId="{859F197C-4856-4747-A896-3876E60C5F32}" type="presParOf" srcId="{215FD6F3-CC4B-440C-803D-7604B38B3761}" destId="{76EC96CE-9443-4813-A84A-FC5BB5DC15FF}" srcOrd="1" destOrd="0" presId="urn:microsoft.com/office/officeart/2008/layout/CircularPictureCallout"/>
    <dgm:cxn modelId="{14C82A58-86B5-49C2-ACC4-5F7A724A04F4}" type="presParOf" srcId="{215FD6F3-CC4B-440C-803D-7604B38B3761}" destId="{8D0327BE-8DB7-41DF-9E9B-54438745C797}" srcOrd="2" destOrd="0" presId="urn:microsoft.com/office/officeart/2008/layout/CircularPictureCallout"/>
    <dgm:cxn modelId="{4488E9B4-F6D0-4D49-97A8-EAF73442C49B}" type="presParOf" srcId="{8D0327BE-8DB7-41DF-9E9B-54438745C797}" destId="{620EE25A-BEB3-453D-913A-BE188E23C0E5}" srcOrd="0" destOrd="0" presId="urn:microsoft.com/office/officeart/2008/layout/CircularPictureCallout"/>
    <dgm:cxn modelId="{54B560E0-28E8-46CA-9ED4-AD4584B2843B}" type="presParOf" srcId="{215FD6F3-CC4B-440C-803D-7604B38B3761}" destId="{EC60DE68-75CC-42CE-A998-1F468ADA3112}" srcOrd="3" destOrd="0" presId="urn:microsoft.com/office/officeart/2008/layout/CircularPictureCallout"/>
    <dgm:cxn modelId="{E3C354D9-0797-4A93-80F7-725DB342BA07}" type="presParOf" srcId="{215FD6F3-CC4B-440C-803D-7604B38B3761}" destId="{EDA9C25A-9248-4CDA-B114-641FCBDD2E7A}" srcOrd="4" destOrd="0" presId="urn:microsoft.com/office/officeart/2008/layout/CircularPictureCallout"/>
    <dgm:cxn modelId="{2CC96AEF-A0A3-430A-8762-EBAB01B1FF16}" type="presParOf" srcId="{EDA9C25A-9248-4CDA-B114-641FCBDD2E7A}" destId="{2E0EC3D4-0F84-4A64-8881-F11697E885C8}" srcOrd="0" destOrd="0" presId="urn:microsoft.com/office/officeart/2008/layout/CircularPictureCallout"/>
    <dgm:cxn modelId="{D2C32E96-D3F0-48AA-AF8E-AE99F3D378BE}" type="presParOf" srcId="{215FD6F3-CC4B-440C-803D-7604B38B3761}" destId="{95B04C44-A7CC-45FF-AA3D-B73D64661D6F}" srcOrd="5" destOrd="0" presId="urn:microsoft.com/office/officeart/2008/layout/CircularPictureCallout"/>
    <dgm:cxn modelId="{0EAEEFE7-CE94-497C-BB2A-1EF8BF6C2962}" type="presParOf" srcId="{95B04C44-A7CC-45FF-AA3D-B73D64661D6F}" destId="{5DF1449D-F023-4061-B610-3AC43C45F78F}" srcOrd="0" destOrd="0" presId="urn:microsoft.com/office/officeart/2008/layout/CircularPictureCallout"/>
    <dgm:cxn modelId="{513DE894-0207-40B2-9E9E-AE3F41DD90FE}" type="presParOf" srcId="{215FD6F3-CC4B-440C-803D-7604B38B3761}" destId="{1C84D5E8-7814-4139-AC35-E9B55C56B152}" srcOrd="6" destOrd="0" presId="urn:microsoft.com/office/officeart/2008/layout/CircularPictureCallout"/>
    <dgm:cxn modelId="{F26B3378-2E75-445F-8530-94E091D97AF8}" type="presParOf" srcId="{215FD6F3-CC4B-440C-803D-7604B38B3761}" destId="{689CD218-F016-4C04-B632-BECB111EF3F2}" srcOrd="7" destOrd="0" presId="urn:microsoft.com/office/officeart/2008/layout/CircularPictureCallout"/>
    <dgm:cxn modelId="{4B6A0FF6-A104-426A-B9F1-58A38DEB79C6}" type="presParOf" srcId="{689CD218-F016-4C04-B632-BECB111EF3F2}" destId="{55A86944-B005-4C97-AAF8-5D0A74302488}" srcOrd="0" destOrd="0" presId="urn:microsoft.com/office/officeart/2008/layout/CircularPictureCallout"/>
    <dgm:cxn modelId="{4AD322D4-5AB8-4EF7-8F92-B5E91441A92F}" type="presParOf" srcId="{215FD6F3-CC4B-440C-803D-7604B38B3761}" destId="{704B733B-F1D2-46CF-8017-3A7F2279C1B0}" srcOrd="8" destOrd="0" presId="urn:microsoft.com/office/officeart/2008/layout/CircularPictureCallout"/>
    <dgm:cxn modelId="{A753BF23-B0C3-4D1F-BCDC-C28952C56E8E}" type="presParOf" srcId="{704B733B-F1D2-46CF-8017-3A7F2279C1B0}" destId="{C960BC7A-49CB-48A1-985E-9B0C393C3EF6}" srcOrd="0" destOrd="0" presId="urn:microsoft.com/office/officeart/2008/layout/CircularPictureCallout"/>
    <dgm:cxn modelId="{973179B0-5652-4C6F-95A5-9CDE3B0A512C}" type="presParOf" srcId="{215FD6F3-CC4B-440C-803D-7604B38B3761}" destId="{F046D7E5-5829-47A1-A56A-0449F3AA4D1B}" srcOrd="9" destOrd="0" presId="urn:microsoft.com/office/officeart/2008/layout/CircularPictureCallout"/>
    <dgm:cxn modelId="{FB2FF5A3-C082-4FA2-AECF-5181C1B9AD0F}" type="presParOf" srcId="{215FD6F3-CC4B-440C-803D-7604B38B3761}" destId="{F73E4AC6-DC83-481B-877B-D6C0B7F10D1F}" srcOrd="10" destOrd="0" presId="urn:microsoft.com/office/officeart/2008/layout/CircularPictureCallout"/>
    <dgm:cxn modelId="{319E2D27-CD7E-4C5B-B48C-6A80D6268F04}" type="presParOf" srcId="{F73E4AC6-DC83-481B-877B-D6C0B7F10D1F}" destId="{FC53653A-40D2-4F5C-B5C9-1D0E4820FA02}" srcOrd="0" destOrd="0" presId="urn:microsoft.com/office/officeart/2008/layout/CircularPictureCallout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A23A08-2697-4AF9-89C7-4A6BB2F9C853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34E39330-81B3-4BA4-819D-ACF5D8A6A826}">
      <dgm:prSet phldrT="[Text]"/>
      <dgm:spPr/>
      <dgm:t>
        <a:bodyPr/>
        <a:lstStyle/>
        <a:p>
          <a:r>
            <a:rPr lang="en-US" dirty="0" smtClean="0"/>
            <a:t>An</a:t>
          </a:r>
          <a:endParaRPr lang="en-US" dirty="0"/>
        </a:p>
      </dgm:t>
    </dgm:pt>
    <dgm:pt modelId="{326BBF9A-651A-4352-9053-7C488437DC09}" type="parTrans" cxnId="{DE4722D6-11B4-4C96-B340-F215BD7B8436}">
      <dgm:prSet/>
      <dgm:spPr/>
      <dgm:t>
        <a:bodyPr/>
        <a:lstStyle/>
        <a:p>
          <a:endParaRPr lang="en-US"/>
        </a:p>
      </dgm:t>
    </dgm:pt>
    <dgm:pt modelId="{D98B24BD-E860-4D52-A384-21582D4D5C27}" type="sibTrans" cxnId="{DE4722D6-11B4-4C96-B340-F215BD7B8436}">
      <dgm:prSet/>
      <dgm:spPr/>
      <dgm:t>
        <a:bodyPr/>
        <a:lstStyle/>
        <a:p>
          <a:endParaRPr lang="en-US"/>
        </a:p>
      </dgm:t>
    </dgm:pt>
    <dgm:pt modelId="{F90EB461-BE22-4CC6-A617-89CCC4B71D00}">
      <dgm:prSet phldrT="[Text]"/>
      <dgm:spPr/>
      <dgm:t>
        <a:bodyPr/>
        <a:lstStyle/>
        <a:p>
          <a:r>
            <a:rPr lang="en-US" dirty="0" smtClean="0"/>
            <a:t>The</a:t>
          </a:r>
          <a:endParaRPr lang="en-US" dirty="0"/>
        </a:p>
      </dgm:t>
    </dgm:pt>
    <dgm:pt modelId="{03E1035A-5E5E-4D5A-8A94-0D5C21A933A9}" type="parTrans" cxnId="{0B573E76-9AAC-4BCF-A07E-B3EEAEABE8D8}">
      <dgm:prSet/>
      <dgm:spPr/>
      <dgm:t>
        <a:bodyPr/>
        <a:lstStyle/>
        <a:p>
          <a:endParaRPr lang="en-US"/>
        </a:p>
      </dgm:t>
    </dgm:pt>
    <dgm:pt modelId="{AF9B9EA5-165D-4684-9F00-E320747BABE6}" type="sibTrans" cxnId="{0B573E76-9AAC-4BCF-A07E-B3EEAEABE8D8}">
      <dgm:prSet/>
      <dgm:spPr/>
      <dgm:t>
        <a:bodyPr/>
        <a:lstStyle/>
        <a:p>
          <a:endParaRPr lang="en-US"/>
        </a:p>
      </dgm:t>
    </dgm:pt>
    <dgm:pt modelId="{24C55586-95A0-4D37-B7FB-C8DDB7690A40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2782B1E1-733E-44BB-A08D-0E1BCD4F5F6D}" type="parTrans" cxnId="{C5669BDA-457D-4952-83E3-D6B0CA321287}">
      <dgm:prSet/>
      <dgm:spPr/>
      <dgm:t>
        <a:bodyPr/>
        <a:lstStyle/>
        <a:p>
          <a:endParaRPr lang="en-US"/>
        </a:p>
      </dgm:t>
    </dgm:pt>
    <dgm:pt modelId="{6EF0BAEB-F726-4621-8BB8-1513CC1F6C1B}" type="sibTrans" cxnId="{C5669BDA-457D-4952-83E3-D6B0CA321287}">
      <dgm:prSet/>
      <dgm:spPr/>
      <dgm:t>
        <a:bodyPr/>
        <a:lstStyle/>
        <a:p>
          <a:endParaRPr lang="en-US"/>
        </a:p>
      </dgm:t>
    </dgm:pt>
    <dgm:pt modelId="{3D7B8AEF-DF34-4E2F-BBD9-5E5F66F27A83}" type="pres">
      <dgm:prSet presAssocID="{5CA23A08-2697-4AF9-89C7-4A6BB2F9C853}" presName="compositeShape" presStyleCnt="0">
        <dgm:presLayoutVars>
          <dgm:chMax val="7"/>
          <dgm:dir/>
          <dgm:resizeHandles val="exact"/>
        </dgm:presLayoutVars>
      </dgm:prSet>
      <dgm:spPr/>
    </dgm:pt>
    <dgm:pt modelId="{6C95D638-CD1E-4F0A-9E20-0A32BA833343}" type="pres">
      <dgm:prSet presAssocID="{5CA23A08-2697-4AF9-89C7-4A6BB2F9C853}" presName="wedge1" presStyleLbl="node1" presStyleIdx="0" presStyleCnt="3"/>
      <dgm:spPr/>
      <dgm:t>
        <a:bodyPr/>
        <a:lstStyle/>
        <a:p>
          <a:endParaRPr lang="en-US"/>
        </a:p>
      </dgm:t>
    </dgm:pt>
    <dgm:pt modelId="{C46B3CE5-0AF6-4295-83BD-88ACF4675588}" type="pres">
      <dgm:prSet presAssocID="{5CA23A08-2697-4AF9-89C7-4A6BB2F9C85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A1457-BB06-41C4-AB0A-64805CD76380}" type="pres">
      <dgm:prSet presAssocID="{5CA23A08-2697-4AF9-89C7-4A6BB2F9C853}" presName="wedge2" presStyleLbl="node1" presStyleIdx="1" presStyleCnt="3"/>
      <dgm:spPr/>
      <dgm:t>
        <a:bodyPr/>
        <a:lstStyle/>
        <a:p>
          <a:endParaRPr lang="en-US"/>
        </a:p>
      </dgm:t>
    </dgm:pt>
    <dgm:pt modelId="{D4041E09-7894-4B5B-863B-320685151664}" type="pres">
      <dgm:prSet presAssocID="{5CA23A08-2697-4AF9-89C7-4A6BB2F9C85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3EFFA-EE75-4B55-AE61-863EC82A36E3}" type="pres">
      <dgm:prSet presAssocID="{5CA23A08-2697-4AF9-89C7-4A6BB2F9C853}" presName="wedge3" presStyleLbl="node1" presStyleIdx="2" presStyleCnt="3"/>
      <dgm:spPr/>
      <dgm:t>
        <a:bodyPr/>
        <a:lstStyle/>
        <a:p>
          <a:endParaRPr lang="en-US"/>
        </a:p>
      </dgm:t>
    </dgm:pt>
    <dgm:pt modelId="{91637FAC-B6CE-4C34-9D72-E98BBFA38C1C}" type="pres">
      <dgm:prSet presAssocID="{5CA23A08-2697-4AF9-89C7-4A6BB2F9C85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722D6-11B4-4C96-B340-F215BD7B8436}" srcId="{5CA23A08-2697-4AF9-89C7-4A6BB2F9C853}" destId="{34E39330-81B3-4BA4-819D-ACF5D8A6A826}" srcOrd="0" destOrd="0" parTransId="{326BBF9A-651A-4352-9053-7C488437DC09}" sibTransId="{D98B24BD-E860-4D52-A384-21582D4D5C27}"/>
    <dgm:cxn modelId="{EFA5A3B2-8340-46C9-8664-EF19FA9F27B0}" type="presOf" srcId="{5CA23A08-2697-4AF9-89C7-4A6BB2F9C853}" destId="{3D7B8AEF-DF34-4E2F-BBD9-5E5F66F27A83}" srcOrd="0" destOrd="0" presId="urn:microsoft.com/office/officeart/2005/8/layout/chart3"/>
    <dgm:cxn modelId="{6A21AD61-912E-4222-833D-D4DBB3547328}" type="presOf" srcId="{34E39330-81B3-4BA4-819D-ACF5D8A6A826}" destId="{C46B3CE5-0AF6-4295-83BD-88ACF4675588}" srcOrd="1" destOrd="0" presId="urn:microsoft.com/office/officeart/2005/8/layout/chart3"/>
    <dgm:cxn modelId="{0B573E76-9AAC-4BCF-A07E-B3EEAEABE8D8}" srcId="{5CA23A08-2697-4AF9-89C7-4A6BB2F9C853}" destId="{F90EB461-BE22-4CC6-A617-89CCC4B71D00}" srcOrd="1" destOrd="0" parTransId="{03E1035A-5E5E-4D5A-8A94-0D5C21A933A9}" sibTransId="{AF9B9EA5-165D-4684-9F00-E320747BABE6}"/>
    <dgm:cxn modelId="{825A1C12-ED19-427D-9776-12A1935EE1D6}" type="presOf" srcId="{24C55586-95A0-4D37-B7FB-C8DDB7690A40}" destId="{91637FAC-B6CE-4C34-9D72-E98BBFA38C1C}" srcOrd="1" destOrd="0" presId="urn:microsoft.com/office/officeart/2005/8/layout/chart3"/>
    <dgm:cxn modelId="{0868AE82-9CE9-40EF-8A9D-644C32D47F3F}" type="presOf" srcId="{F90EB461-BE22-4CC6-A617-89CCC4B71D00}" destId="{D4041E09-7894-4B5B-863B-320685151664}" srcOrd="1" destOrd="0" presId="urn:microsoft.com/office/officeart/2005/8/layout/chart3"/>
    <dgm:cxn modelId="{F782BE5C-8926-4C40-AE1F-A61F53C74426}" type="presOf" srcId="{34E39330-81B3-4BA4-819D-ACF5D8A6A826}" destId="{6C95D638-CD1E-4F0A-9E20-0A32BA833343}" srcOrd="0" destOrd="0" presId="urn:microsoft.com/office/officeart/2005/8/layout/chart3"/>
    <dgm:cxn modelId="{ED4270FE-64BD-4991-A76B-701587E5150D}" type="presOf" srcId="{F90EB461-BE22-4CC6-A617-89CCC4B71D00}" destId="{9A2A1457-BB06-41C4-AB0A-64805CD76380}" srcOrd="0" destOrd="0" presId="urn:microsoft.com/office/officeart/2005/8/layout/chart3"/>
    <dgm:cxn modelId="{C5669BDA-457D-4952-83E3-D6B0CA321287}" srcId="{5CA23A08-2697-4AF9-89C7-4A6BB2F9C853}" destId="{24C55586-95A0-4D37-B7FB-C8DDB7690A40}" srcOrd="2" destOrd="0" parTransId="{2782B1E1-733E-44BB-A08D-0E1BCD4F5F6D}" sibTransId="{6EF0BAEB-F726-4621-8BB8-1513CC1F6C1B}"/>
    <dgm:cxn modelId="{C90DE266-B636-4476-9D4E-A40C51553EE0}" type="presOf" srcId="{24C55586-95A0-4D37-B7FB-C8DDB7690A40}" destId="{1033EFFA-EE75-4B55-AE61-863EC82A36E3}" srcOrd="0" destOrd="0" presId="urn:microsoft.com/office/officeart/2005/8/layout/chart3"/>
    <dgm:cxn modelId="{F78B8A36-51E4-4479-A4F4-BD0D1843BD48}" type="presParOf" srcId="{3D7B8AEF-DF34-4E2F-BBD9-5E5F66F27A83}" destId="{6C95D638-CD1E-4F0A-9E20-0A32BA833343}" srcOrd="0" destOrd="0" presId="urn:microsoft.com/office/officeart/2005/8/layout/chart3"/>
    <dgm:cxn modelId="{7A744E13-67A4-4313-A2BD-BEF5DDFBDF0E}" type="presParOf" srcId="{3D7B8AEF-DF34-4E2F-BBD9-5E5F66F27A83}" destId="{C46B3CE5-0AF6-4295-83BD-88ACF4675588}" srcOrd="1" destOrd="0" presId="urn:microsoft.com/office/officeart/2005/8/layout/chart3"/>
    <dgm:cxn modelId="{638E7526-15BA-468F-824B-7A55B9D31FDB}" type="presParOf" srcId="{3D7B8AEF-DF34-4E2F-BBD9-5E5F66F27A83}" destId="{9A2A1457-BB06-41C4-AB0A-64805CD76380}" srcOrd="2" destOrd="0" presId="urn:microsoft.com/office/officeart/2005/8/layout/chart3"/>
    <dgm:cxn modelId="{35BFDF2F-16E7-43CA-A6D0-7797958EA5F4}" type="presParOf" srcId="{3D7B8AEF-DF34-4E2F-BBD9-5E5F66F27A83}" destId="{D4041E09-7894-4B5B-863B-320685151664}" srcOrd="3" destOrd="0" presId="urn:microsoft.com/office/officeart/2005/8/layout/chart3"/>
    <dgm:cxn modelId="{4894A0E1-8604-4676-AEBA-2B2764035E2F}" type="presParOf" srcId="{3D7B8AEF-DF34-4E2F-BBD9-5E5F66F27A83}" destId="{1033EFFA-EE75-4B55-AE61-863EC82A36E3}" srcOrd="4" destOrd="0" presId="urn:microsoft.com/office/officeart/2005/8/layout/chart3"/>
    <dgm:cxn modelId="{874DB0ED-F2E9-4564-8B23-EC56362154A7}" type="presParOf" srcId="{3D7B8AEF-DF34-4E2F-BBD9-5E5F66F27A83}" destId="{91637FAC-B6CE-4C34-9D72-E98BBFA38C1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6D7E5-5829-47A1-A56A-0449F3AA4D1B}">
      <dsp:nvSpPr>
        <dsp:cNvPr id="0" name=""/>
        <dsp:cNvSpPr/>
      </dsp:nvSpPr>
      <dsp:spPr>
        <a:xfrm>
          <a:off x="2402940" y="4227992"/>
          <a:ext cx="370754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4D5E8-7814-4139-AC35-E9B55C56B152}">
      <dsp:nvSpPr>
        <dsp:cNvPr id="0" name=""/>
        <dsp:cNvSpPr/>
      </dsp:nvSpPr>
      <dsp:spPr>
        <a:xfrm>
          <a:off x="2402940" y="2935523"/>
          <a:ext cx="3175781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0DE68-75CC-42CE-A998-1F468ADA3112}">
      <dsp:nvSpPr>
        <dsp:cNvPr id="0" name=""/>
        <dsp:cNvSpPr/>
      </dsp:nvSpPr>
      <dsp:spPr>
        <a:xfrm>
          <a:off x="2402940" y="1643054"/>
          <a:ext cx="370754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FB868-74E2-4CBE-B40D-62BAA3F8FE0A}">
      <dsp:nvSpPr>
        <dsp:cNvPr id="0" name=""/>
        <dsp:cNvSpPr/>
      </dsp:nvSpPr>
      <dsp:spPr>
        <a:xfrm>
          <a:off x="2517120" y="1256052"/>
          <a:ext cx="3619135" cy="3573787"/>
        </a:xfrm>
        <a:prstGeom prst="ellipse">
          <a:avLst/>
        </a:prstGeom>
        <a:blipFill>
          <a:blip xmlns:r="http://schemas.openxmlformats.org/officeDocument/2006/relationships" r:embed="rId1"/>
          <a:stretch>
            <a:fillRect t="1000" r="-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C96CE-9443-4813-A84A-FC5BB5DC15FF}">
      <dsp:nvSpPr>
        <dsp:cNvPr id="0" name=""/>
        <dsp:cNvSpPr/>
      </dsp:nvSpPr>
      <dsp:spPr>
        <a:xfrm>
          <a:off x="1221254" y="3049999"/>
          <a:ext cx="2363372" cy="1218613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221254" y="3049999"/>
        <a:ext cx="2363372" cy="1218613"/>
      </dsp:txXfrm>
    </dsp:sp>
    <dsp:sp modelId="{620EE25A-BEB3-453D-913A-BE188E23C0E5}">
      <dsp:nvSpPr>
        <dsp:cNvPr id="0" name=""/>
        <dsp:cNvSpPr/>
      </dsp:nvSpPr>
      <dsp:spPr>
        <a:xfrm rot="4513713">
          <a:off x="5480634" y="146596"/>
          <a:ext cx="1107830" cy="1107830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EC3D4-0F84-4A64-8881-F11697E885C8}">
      <dsp:nvSpPr>
        <dsp:cNvPr id="0" name=""/>
        <dsp:cNvSpPr/>
      </dsp:nvSpPr>
      <dsp:spPr>
        <a:xfrm>
          <a:off x="6664395" y="1089138"/>
          <a:ext cx="127769" cy="1107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664395" y="1089138"/>
        <a:ext cx="127769" cy="1107830"/>
      </dsp:txXfrm>
    </dsp:sp>
    <dsp:sp modelId="{5DF1449D-F023-4061-B610-3AC43C45F78F}">
      <dsp:nvSpPr>
        <dsp:cNvPr id="0" name=""/>
        <dsp:cNvSpPr/>
      </dsp:nvSpPr>
      <dsp:spPr>
        <a:xfrm>
          <a:off x="6277707" y="3010534"/>
          <a:ext cx="1107830" cy="1107830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86944-B005-4C97-AAF8-5D0A74302488}">
      <dsp:nvSpPr>
        <dsp:cNvPr id="0" name=""/>
        <dsp:cNvSpPr/>
      </dsp:nvSpPr>
      <dsp:spPr>
        <a:xfrm>
          <a:off x="6132636" y="2381608"/>
          <a:ext cx="180945" cy="1107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32636" y="2381608"/>
        <a:ext cx="180945" cy="1107830"/>
      </dsp:txXfrm>
    </dsp:sp>
    <dsp:sp modelId="{C960BC7A-49CB-48A1-985E-9B0C393C3EF6}">
      <dsp:nvSpPr>
        <dsp:cNvPr id="0" name=""/>
        <dsp:cNvSpPr/>
      </dsp:nvSpPr>
      <dsp:spPr>
        <a:xfrm>
          <a:off x="6277707" y="4763216"/>
          <a:ext cx="1107830" cy="1107830"/>
        </a:xfrm>
        <a:prstGeom prst="ellipse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3653A-40D2-4F5C-B5C9-1D0E4820FA02}">
      <dsp:nvSpPr>
        <dsp:cNvPr id="0" name=""/>
        <dsp:cNvSpPr/>
      </dsp:nvSpPr>
      <dsp:spPr>
        <a:xfrm>
          <a:off x="6664395" y="3674077"/>
          <a:ext cx="127769" cy="1107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664395" y="3674077"/>
        <a:ext cx="127769" cy="1107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5D638-CD1E-4F0A-9E20-0A32BA833343}">
      <dsp:nvSpPr>
        <dsp:cNvPr id="0" name=""/>
        <dsp:cNvSpPr/>
      </dsp:nvSpPr>
      <dsp:spPr>
        <a:xfrm>
          <a:off x="1708362" y="409128"/>
          <a:ext cx="5091378" cy="509137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An</a:t>
          </a:r>
          <a:endParaRPr lang="en-US" sz="6500" kern="1200" dirty="0"/>
        </a:p>
      </dsp:txBody>
      <dsp:txXfrm>
        <a:off x="4476496" y="1348609"/>
        <a:ext cx="1727432" cy="1697126"/>
      </dsp:txXfrm>
    </dsp:sp>
    <dsp:sp modelId="{9A2A1457-BB06-41C4-AB0A-64805CD76380}">
      <dsp:nvSpPr>
        <dsp:cNvPr id="0" name=""/>
        <dsp:cNvSpPr/>
      </dsp:nvSpPr>
      <dsp:spPr>
        <a:xfrm>
          <a:off x="1445914" y="560657"/>
          <a:ext cx="5091378" cy="509137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The</a:t>
          </a:r>
          <a:endParaRPr lang="en-US" sz="6500" kern="1200" dirty="0"/>
        </a:p>
      </dsp:txBody>
      <dsp:txXfrm>
        <a:off x="2839982" y="3773075"/>
        <a:ext cx="2303242" cy="1575902"/>
      </dsp:txXfrm>
    </dsp:sp>
    <dsp:sp modelId="{1033EFFA-EE75-4B55-AE61-863EC82A36E3}">
      <dsp:nvSpPr>
        <dsp:cNvPr id="0" name=""/>
        <dsp:cNvSpPr/>
      </dsp:nvSpPr>
      <dsp:spPr>
        <a:xfrm>
          <a:off x="1445914" y="560657"/>
          <a:ext cx="5091378" cy="509137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</a:t>
          </a:r>
          <a:endParaRPr lang="en-US" sz="6500" kern="1200" dirty="0"/>
        </a:p>
      </dsp:txBody>
      <dsp:txXfrm>
        <a:off x="1991419" y="1560749"/>
        <a:ext cx="1727432" cy="1697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9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56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6451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18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126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719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135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26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07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2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0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8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9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68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D21A-851D-4CD0-9AC5-64CCEAD181C7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5550DB-CADB-4183-A562-6EF67D85C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44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84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93" y="555561"/>
            <a:ext cx="5394960" cy="646331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 is ------ good boy.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16493" y="1289480"/>
            <a:ext cx="10999550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Put ‘a’ before consonant and put ‘an’ before vowel.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16493" y="2232772"/>
            <a:ext cx="5054589" cy="646331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He is ------ honest man.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493" y="4228350"/>
            <a:ext cx="5589992" cy="646331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He is ------ one-eyed man.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493" y="2943581"/>
            <a:ext cx="7018781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Put </a:t>
            </a:r>
            <a:r>
              <a:rPr lang="en-US" sz="3600" dirty="0" smtClean="0"/>
              <a:t>‘an’ </a:t>
            </a:r>
            <a:r>
              <a:rPr lang="en-US" sz="3600" dirty="0"/>
              <a:t>when ‘h’ remains silent.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493" y="4902676"/>
            <a:ext cx="4139788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Put ‘a’ before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359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56003"/>
            <a:ext cx="845186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Put ‘a’ when vowel pronounces like ‘u’.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909380"/>
            <a:ext cx="11536043" cy="175432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When abbreviation pronounces like vowel put ‘an’ .</a:t>
            </a:r>
          </a:p>
          <a:p>
            <a:r>
              <a:rPr lang="en-US" sz="3600" dirty="0" smtClean="0"/>
              <a:t>When abbreviation pronounces like consonant put ‘a’ .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77638"/>
            <a:ext cx="6219972" cy="92333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en-US" sz="3600" dirty="0"/>
              <a:t>He is ----- university student.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39042"/>
            <a:ext cx="3145413" cy="92333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en-US" sz="3600" dirty="0"/>
              <a:t>I am ----- M.A.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94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27462" y="1815737"/>
            <a:ext cx="76417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There is (a)------------ madrasah in our village. The name of my madrasa is </a:t>
            </a:r>
            <a:r>
              <a:rPr lang="en-US" sz="2800" dirty="0" err="1" smtClean="0"/>
              <a:t>Baghun</a:t>
            </a:r>
            <a:r>
              <a:rPr lang="en-US" sz="2800" dirty="0" smtClean="0"/>
              <a:t> </a:t>
            </a:r>
            <a:r>
              <a:rPr lang="en-US" sz="2800" dirty="0" err="1" smtClean="0"/>
              <a:t>M.U.Alim</a:t>
            </a:r>
            <a:r>
              <a:rPr lang="en-US" sz="2800" dirty="0" smtClean="0"/>
              <a:t> Madrasa. It is(b)  --------- famous  madrasa at </a:t>
            </a:r>
            <a:r>
              <a:rPr lang="en-US" sz="2800" dirty="0" err="1" smtClean="0"/>
              <a:t>Kaligonj</a:t>
            </a:r>
            <a:r>
              <a:rPr lang="en-US" sz="2800" dirty="0" smtClean="0"/>
              <a:t>. There is (c)------- big field in front of madrasa. Our principle is (d)--------- honest man. He is -------- M.A. Most of the teachers in this madrasa are ---------B.A.  After passing </a:t>
            </a:r>
            <a:r>
              <a:rPr lang="en-US" sz="2800" dirty="0" err="1" smtClean="0"/>
              <a:t>alim</a:t>
            </a:r>
            <a:r>
              <a:rPr lang="en-US" sz="2800" dirty="0" smtClean="0"/>
              <a:t> I want to be (f) -------- university student.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11434" y="2063931"/>
            <a:ext cx="1574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98470" y="2954812"/>
            <a:ext cx="108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04411" y="3793256"/>
            <a:ext cx="1045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24846" y="4248295"/>
            <a:ext cx="832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25386" y="4617107"/>
            <a:ext cx="103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68731" y="5048585"/>
            <a:ext cx="61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41369" y="3386290"/>
            <a:ext cx="888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27462" y="1124664"/>
            <a:ext cx="9196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Fill in the blanks </a:t>
            </a:r>
            <a:r>
              <a:rPr lang="en-US" sz="4400"/>
              <a:t>with </a:t>
            </a:r>
            <a:r>
              <a:rPr lang="en-US" sz="4400" smtClean="0"/>
              <a:t>articles.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5212" y="423081"/>
            <a:ext cx="4107976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Individual Works: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18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5713" y="1433015"/>
            <a:ext cx="2743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Evaluation: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869" y="2483893"/>
            <a:ext cx="5677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article?</a:t>
            </a:r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2. How many kinds of article?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 paragraph on “Yourself” and underline the articles.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8396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892" y="2067951"/>
            <a:ext cx="5844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Thanks to all.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37866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022" y="0"/>
            <a:ext cx="8543109" cy="7367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108" y="209006"/>
            <a:ext cx="7766936" cy="860217"/>
          </a:xfrm>
        </p:spPr>
        <p:txBody>
          <a:bodyPr/>
          <a:lstStyle/>
          <a:p>
            <a:r>
              <a:rPr lang="en-US" dirty="0" smtClean="0"/>
              <a:t>Welcome to Online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360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57" y="1523331"/>
            <a:ext cx="6230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Solayman</a:t>
            </a:r>
            <a:endParaRPr lang="en-US" sz="3600" dirty="0" smtClean="0"/>
          </a:p>
          <a:p>
            <a:r>
              <a:rPr lang="en-US" sz="3600" dirty="0" smtClean="0"/>
              <a:t>B.A Hon’s, M.A (English)</a:t>
            </a:r>
          </a:p>
          <a:p>
            <a:r>
              <a:rPr lang="en-US" sz="3600" dirty="0" smtClean="0"/>
              <a:t>Lecturer in English</a:t>
            </a:r>
          </a:p>
          <a:p>
            <a:r>
              <a:rPr lang="en-US" sz="3600" dirty="0" err="1" smtClean="0"/>
              <a:t>Baghun</a:t>
            </a:r>
            <a:r>
              <a:rPr lang="en-US" sz="3600" dirty="0" smtClean="0"/>
              <a:t> M.U. </a:t>
            </a:r>
            <a:r>
              <a:rPr lang="en-US" sz="3600" dirty="0" err="1" smtClean="0"/>
              <a:t>Alim</a:t>
            </a:r>
            <a:r>
              <a:rPr lang="en-US" sz="3600" dirty="0" smtClean="0"/>
              <a:t> Madrasa</a:t>
            </a:r>
          </a:p>
          <a:p>
            <a:r>
              <a:rPr lang="en-US" sz="3600" dirty="0" err="1" smtClean="0"/>
              <a:t>Kaligonj</a:t>
            </a:r>
            <a:r>
              <a:rPr lang="en-US" sz="3600" dirty="0" smtClean="0"/>
              <a:t>, </a:t>
            </a:r>
            <a:r>
              <a:rPr lang="en-US" sz="3600" dirty="0" err="1" smtClean="0"/>
              <a:t>Gazipur</a:t>
            </a:r>
            <a:endParaRPr lang="en-US" sz="3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024287339"/>
              </p:ext>
            </p:extLst>
          </p:nvPr>
        </p:nvGraphicFramePr>
        <p:xfrm>
          <a:off x="4403188" y="267286"/>
          <a:ext cx="7385538" cy="587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47559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0937" y="1746913"/>
            <a:ext cx="6619164" cy="175432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Class</a:t>
            </a:r>
            <a:r>
              <a:rPr lang="en-US" sz="3600" smtClean="0">
                <a:solidFill>
                  <a:srgbClr val="7030A0"/>
                </a:solidFill>
              </a:rPr>
              <a:t>: </a:t>
            </a:r>
            <a:r>
              <a:rPr lang="en-US" sz="3600" smtClean="0">
                <a:solidFill>
                  <a:srgbClr val="7030A0"/>
                </a:solidFill>
              </a:rPr>
              <a:t>Nine/Ten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Subject: English 2</a:t>
            </a:r>
            <a:r>
              <a:rPr lang="en-US" sz="3600" baseline="30000" dirty="0" smtClean="0">
                <a:solidFill>
                  <a:srgbClr val="7030A0"/>
                </a:solidFill>
              </a:rPr>
              <a:t>nd</a:t>
            </a:r>
            <a:r>
              <a:rPr lang="en-US" sz="3600" dirty="0" smtClean="0">
                <a:solidFill>
                  <a:srgbClr val="7030A0"/>
                </a:solidFill>
              </a:rPr>
              <a:t> Paper</a:t>
            </a: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Duration: 45 Minutes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49002205"/>
              </p:ext>
            </p:extLst>
          </p:nvPr>
        </p:nvGraphicFramePr>
        <p:xfrm>
          <a:off x="1665026" y="846161"/>
          <a:ext cx="6997597" cy="515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flipH="1">
            <a:off x="5042665" y="2737246"/>
            <a:ext cx="45719" cy="10817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74711" y="354842"/>
            <a:ext cx="573206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can you see in the slide?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435522" y="6018663"/>
            <a:ext cx="1678675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Article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338523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95D638-CD1E-4F0A-9E20-0A32BA833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2A1457-BB06-41C4-AB0A-64805CD76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3EFFA-EE75-4B55-AE61-863EC82A3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1">
        <p:bldSub>
          <a:bldDgm bld="one"/>
        </p:bldSub>
      </p:bldGraphic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8602" y="2647665"/>
            <a:ext cx="225895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Article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2948" y="1460310"/>
            <a:ext cx="649633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So, our today’s lesson is-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1501254"/>
            <a:ext cx="93442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By the end of the applied grammar you will have-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 Articles &amp; its classification.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Use of Articles.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Omission of Articles.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7506" y="198920"/>
            <a:ext cx="2949846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7200" dirty="0" smtClean="0"/>
              <a:t>Article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139894" y="4515790"/>
            <a:ext cx="5262979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Articles are two kinds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2329" y="5374421"/>
            <a:ext cx="2340705" cy="107721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Indefinite</a:t>
            </a:r>
          </a:p>
          <a:p>
            <a:r>
              <a:rPr lang="en-US" sz="3200" dirty="0" smtClean="0"/>
              <a:t>A, an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56636" y="5332603"/>
            <a:ext cx="2148345" cy="107721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 Definite</a:t>
            </a:r>
          </a:p>
          <a:p>
            <a:r>
              <a:rPr lang="en-US" sz="3200" dirty="0" smtClean="0"/>
              <a:t>The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3404" y="1596157"/>
            <a:ext cx="100441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smtClean="0"/>
              <a:t>A, an and the are called article. Normally article is used </a:t>
            </a:r>
          </a:p>
          <a:p>
            <a:pPr algn="just"/>
            <a:r>
              <a:rPr lang="en-US" sz="2800" b="1" dirty="0" smtClean="0"/>
              <a:t>before Noun. But it is also used before Noun, Adjective or </a:t>
            </a:r>
          </a:p>
          <a:p>
            <a:pPr algn="just"/>
            <a:r>
              <a:rPr lang="en-US" sz="2800" b="1" dirty="0" smtClean="0"/>
              <a:t> Adverb to demonstrate definitely or indefinitely. When </a:t>
            </a:r>
          </a:p>
          <a:p>
            <a:pPr algn="just"/>
            <a:r>
              <a:rPr lang="en-US" sz="2800" b="1" dirty="0" smtClean="0"/>
              <a:t>adjective or adverb is used before noun , article is used</a:t>
            </a:r>
          </a:p>
          <a:p>
            <a:pPr algn="just"/>
            <a:r>
              <a:rPr lang="en-US" sz="2800" b="1" dirty="0" smtClean="0"/>
              <a:t>before adjective or adverb.</a:t>
            </a:r>
          </a:p>
          <a:p>
            <a:pPr algn="just"/>
            <a:r>
              <a:rPr lang="en-US" sz="2800" b="1" dirty="0" smtClean="0"/>
              <a:t>For example: </a:t>
            </a:r>
            <a:r>
              <a:rPr lang="en-US" sz="2800" b="1" dirty="0" err="1" smtClean="0"/>
              <a:t>Kamal</a:t>
            </a:r>
            <a:r>
              <a:rPr lang="en-US" sz="2800" b="1" dirty="0" smtClean="0"/>
              <a:t> is a boy. He is a good boy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7528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Vowels :a, e, </a:t>
            </a:r>
            <a:r>
              <a:rPr lang="en-US" dirty="0" err="1" smtClean="0"/>
              <a:t>i</a:t>
            </a:r>
            <a:r>
              <a:rPr lang="en-US" dirty="0" smtClean="0"/>
              <a:t>, o, 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Consonants: b, c, d, f, g, h, j, k, l, m, n, p, q, r, s, t, v, w, x, y, z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434</Words>
  <Application>Microsoft Office PowerPoint</Application>
  <PresentationFormat>Custom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Slide 1</vt:lpstr>
      <vt:lpstr>Welcome to Online class</vt:lpstr>
      <vt:lpstr>Slide 3</vt:lpstr>
      <vt:lpstr>Slide 4</vt:lpstr>
      <vt:lpstr>Slide 5</vt:lpstr>
      <vt:lpstr>Slide 6</vt:lpstr>
      <vt:lpstr>Slide 7</vt:lpstr>
      <vt:lpstr>Slide 8</vt:lpstr>
      <vt:lpstr>Vowels :a, e, i, o, u</vt:lpstr>
      <vt:lpstr>Slide 10</vt:lpstr>
      <vt:lpstr>Slide 11</vt:lpstr>
      <vt:lpstr>Slide 12</vt:lpstr>
      <vt:lpstr>Slide 13</vt:lpstr>
      <vt:lpstr>Home Work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Online class</dc:title>
  <dc:creator>SOLAYMAN</dc:creator>
  <cp:lastModifiedBy>SOLAYMAN</cp:lastModifiedBy>
  <cp:revision>40</cp:revision>
  <dcterms:created xsi:type="dcterms:W3CDTF">2020-10-16T03:01:29Z</dcterms:created>
  <dcterms:modified xsi:type="dcterms:W3CDTF">2020-11-13T14:29:57Z</dcterms:modified>
</cp:coreProperties>
</file>