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88" r:id="rId3"/>
    <p:sldId id="291" r:id="rId4"/>
    <p:sldId id="292" r:id="rId5"/>
    <p:sldId id="257" r:id="rId6"/>
    <p:sldId id="281" r:id="rId7"/>
    <p:sldId id="287" r:id="rId8"/>
    <p:sldId id="289" r:id="rId9"/>
    <p:sldId id="290" r:id="rId10"/>
    <p:sldId id="282" r:id="rId11"/>
    <p:sldId id="285" r:id="rId12"/>
    <p:sldId id="258" r:id="rId13"/>
    <p:sldId id="286" r:id="rId14"/>
    <p:sldId id="284" r:id="rId15"/>
    <p:sldId id="259" r:id="rId16"/>
    <p:sldId id="279" r:id="rId17"/>
    <p:sldId id="260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4" autoAdjust="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81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27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15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86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72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24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705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67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13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57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57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22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63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476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5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34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33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46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9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1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59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40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62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41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24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00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304800"/>
            <a:ext cx="5105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3" y="1524000"/>
            <a:ext cx="7361501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524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53" y="2774521"/>
            <a:ext cx="185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389606"/>
            <a:ext cx="388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মোবাইলের মাধ্যমেও ইন্টারনেট ব্যবহার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কম্পিউটারের আকার দিন দিন ছোট হচ্ছে।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183" y="2693638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2085" y="2693638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নোটবুক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725180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322" y="762001"/>
            <a:ext cx="2302078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5335" y="954187"/>
            <a:ext cx="2466975" cy="15662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4049" y="826738"/>
            <a:ext cx="2447925" cy="1866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381040"/>
            <a:ext cx="3228975" cy="18767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45" y="3428999"/>
            <a:ext cx="3298595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92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718" y="112693"/>
            <a:ext cx="7883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ব্যক্তিগত বা সামাজিকভাবে  যোগাযোগের ক্ষেত্রে  তথ্য ও যোগাযোগ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429000"/>
            <a:ext cx="17526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এসএমএস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429000"/>
            <a:ext cx="213360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ই-মেইল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8630" y="6204107"/>
            <a:ext cx="1066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চ্যাটিং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66800"/>
            <a:ext cx="2717278" cy="218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045620"/>
            <a:ext cx="2613768" cy="218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3962400"/>
            <a:ext cx="3575291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2372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ap-Price-School-Furniture-Double-Student-Desk-with-Mesh-Drawers-SF-52D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143000"/>
            <a:ext cx="4371975" cy="3767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228600"/>
            <a:ext cx="4038600" cy="83099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876800"/>
            <a:ext cx="8001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ব্যক্তিগত বা সামাজিক যোগাযোগের মাধ্যম হিসেবে তথ্য ও যোগাযোগ প্রযুক্তির সুবিধাগুলো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04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096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114800"/>
            <a:ext cx="168618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বই পড়া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7607" y="3653135"/>
            <a:ext cx="204116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গান শোনা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0698" y="5191293"/>
            <a:ext cx="220030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সিনেমা দেখা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1550"/>
            <a:ext cx="2782302" cy="27823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62879"/>
            <a:ext cx="3200400" cy="2346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245" y="3883967"/>
            <a:ext cx="2139167" cy="2660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32526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0268"/>
            <a:ext cx="7086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67808"/>
            <a:ext cx="3897654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ঘরে বসে খেলা ধুলা উপভোগ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528" y="6003758"/>
            <a:ext cx="31242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কম্পিউটার গেমস্‌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2" y="1307572"/>
            <a:ext cx="4143399" cy="272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124200"/>
            <a:ext cx="4374274" cy="275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3989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4109" y="304800"/>
            <a:ext cx="4925291" cy="2232563"/>
            <a:chOff x="2376711" y="76200"/>
            <a:chExt cx="6181791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6345746" y="730233"/>
              <a:ext cx="2212756" cy="170110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b="1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b="1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695163" cy="26254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838200" y="3581400"/>
            <a:ext cx="7543800" cy="14465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 গেম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খেলার পক্ষে পাঁচটি এবং বিপক্ষে পাঁচটি যুক্তি লেখ।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46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52400"/>
            <a:ext cx="2975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নিচের কোনটি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যোগাযোগের সহজ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মাধ্যম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?  </a:t>
            </a:r>
          </a:p>
          <a:p>
            <a:pPr marL="742950" indent="-742950" algn="ctr">
              <a:buAutoNum type="arabicPeriod"/>
            </a:pP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AutoNum type="arabicPeriod"/>
            </a:pP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AutoNum type="arabicPeriod"/>
            </a:pPr>
            <a:endParaRPr lang="bn-IN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শিশুরা সম্প্রতি 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কোনটিতে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আসক্ত হচ্ছে?</a:t>
            </a:r>
          </a:p>
          <a:p>
            <a:pPr algn="ctr"/>
            <a:endParaRPr lang="bn-BD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03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চিঠিপত্র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265530"/>
            <a:ext cx="2286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641768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ল্যান্ডফোন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740" y="2178636"/>
            <a:ext cx="2623659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টেলিভিশন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2041" y="4028719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টেলিভিশনে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9687" y="4838700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মাঠের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1439" y="4005528"/>
            <a:ext cx="28912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গেমস্‌ খেলায়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8734" y="4795417"/>
            <a:ext cx="2667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লেখাপড়ায়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68610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440400" y="2409858"/>
            <a:ext cx="432968" cy="196718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509901" y="166531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035418" y="396162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553200" y="21786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811434" y="408172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276601" y="4838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799041" y="483351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74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"/>
            <a:ext cx="3621245" cy="242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5814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তুমি তথ্য ও যোগাযোগ প্রযুক্তির ব্যবহার করে কোন কোন বিনোদন উপভোগ কর।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30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78" y="789709"/>
            <a:ext cx="6510622" cy="561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33600" y="4694555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5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1360" y="1237961"/>
            <a:ext cx="8141676" cy="4305300"/>
            <a:chOff x="14068" y="1069145"/>
            <a:chExt cx="8141676" cy="4305300"/>
          </a:xfrm>
        </p:grpSpPr>
        <p:sp>
          <p:nvSpPr>
            <p:cNvPr id="15" name="Flowchart: Alternate Process 14"/>
            <p:cNvSpPr/>
            <p:nvPr/>
          </p:nvSpPr>
          <p:spPr>
            <a:xfrm>
              <a:off x="4199205" y="1181686"/>
              <a:ext cx="3956539" cy="3924887"/>
            </a:xfrm>
            <a:prstGeom prst="flowChartAlternateProcess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6"/>
            <p:cNvGrpSpPr/>
            <p:nvPr/>
          </p:nvGrpSpPr>
          <p:grpSpPr>
            <a:xfrm>
              <a:off x="14068" y="1069145"/>
              <a:ext cx="4051495" cy="4305300"/>
              <a:chOff x="568035" y="533400"/>
              <a:chExt cx="4343400" cy="5774868"/>
            </a:xfrm>
          </p:grpSpPr>
          <p:sp>
            <p:nvSpPr>
              <p:cNvPr id="19" name="Vertical Scroll 18"/>
              <p:cNvSpPr/>
              <p:nvPr/>
            </p:nvSpPr>
            <p:spPr>
              <a:xfrm>
                <a:off x="568035" y="533400"/>
                <a:ext cx="4343400" cy="5638800"/>
              </a:xfrm>
              <a:prstGeom prst="verticalScroll">
                <a:avLst/>
              </a:prstGeom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3"/>
              <p:cNvSpPr txBox="1">
                <a:spLocks noChangeArrowheads="1"/>
              </p:cNvSpPr>
              <p:nvPr/>
            </p:nvSpPr>
            <p:spPr bwMode="auto">
              <a:xfrm>
                <a:off x="872836" y="661142"/>
                <a:ext cx="3733800" cy="5647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914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371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8288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b="1" dirty="0" err="1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chemeClr val="accent2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  <a:outerShdw blurRad="50800" algn="tl" rotWithShape="0">
                        <a:srgbClr val="000000"/>
                      </a:outerShdw>
                    </a:effectLst>
                    <a:latin typeface="Nikosh" pitchFamily="2" charset="0"/>
                    <a:cs typeface="Nikosh" pitchFamily="2" charset="0"/>
                  </a:rPr>
                  <a:t>শিক্ষক</a:t>
                </a:r>
                <a:r>
                  <a:rPr lang="en-US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chemeClr val="accent2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  <a:outerShdw blurRad="50800" algn="tl" rotWithShape="0">
                        <a:srgbClr val="000000"/>
                      </a:outerShdw>
                    </a:effectLst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b="1" dirty="0" err="1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chemeClr val="accent2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  <a:outerShdw blurRad="50800" algn="tl" rotWithShape="0">
                        <a:srgbClr val="000000"/>
                      </a:outerShdw>
                    </a:effectLst>
                    <a:latin typeface="Nikosh" pitchFamily="2" charset="0"/>
                    <a:cs typeface="Nikosh" pitchFamily="2" charset="0"/>
                  </a:rPr>
                  <a:t>পরিচিতি</a:t>
                </a:r>
                <a:endPara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 smtClean="0">
                  <a:solidFill>
                    <a:schemeClr val="accent2"/>
                  </a:solidFill>
                  <a:latin typeface="NikoshBAN"/>
                  <a:cs typeface="Nikosh" pitchFamily="2" charset="0"/>
                </a:endParaRPr>
              </a:p>
            </p:txBody>
          </p:sp>
          <p:pic>
            <p:nvPicPr>
              <p:cNvPr id="21" name="Picture 6" descr="https://pbs.twimg.com/profile_images/488799653148651521/7jiWcgwf.jpe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1721886" y="1468352"/>
                <a:ext cx="1753660" cy="199976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Rectangle 3"/>
            <p:cNvSpPr txBox="1">
              <a:spLocks noChangeArrowheads="1"/>
            </p:cNvSpPr>
            <p:nvPr/>
          </p:nvSpPr>
          <p:spPr>
            <a:xfrm>
              <a:off x="4283612" y="1955409"/>
              <a:ext cx="3787727" cy="2391509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পাঠ</a:t>
              </a:r>
              <a:r>
                <a:rPr kumimoji="0" lang="en-US" sz="4000" b="1" i="0" u="none" strike="noStrike" kern="1200" cap="none" spc="0" normalizeH="0" baseline="0" noProof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পরিচিতি</a:t>
              </a:r>
              <a:endParaRPr kumimoji="0" lang="en-US" sz="4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tabLst/>
                <a:defRPr/>
              </a:pPr>
              <a:r>
                <a:rPr kumimoji="0" lang="bn-BD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তথ্য ও যোগাযোগ প্রযুক্তি</a:t>
              </a:r>
              <a:endPara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tabLst/>
                <a:defRPr/>
              </a:pPr>
              <a:r>
                <a:rPr kumimoji="0" lang="bn-BD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শ্রেণি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: ৬ষ্ঠ</a:t>
              </a:r>
              <a:endPara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tabLst/>
                <a:defRPr/>
              </a:pPr>
              <a:r>
                <a:rPr kumimoji="0" lang="bn-BD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অধ্যায়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: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প্রথম</a:t>
              </a:r>
              <a:endPara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235" y="3348113"/>
              <a:ext cx="303862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শাকিল আহমেদ </a:t>
              </a:r>
            </a:p>
            <a:p>
              <a:pPr algn="ctr"/>
              <a:r>
                <a:rPr lang="en-US" sz="2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BD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(আইসিটি)</a:t>
              </a:r>
              <a:endPara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লতিফপুর একতা উচ্চ বিদ্যালয়</a:t>
              </a:r>
            </a:p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মির্জাপুর, টাংগাইল।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0706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-lab-class-in-govind-colony-ind-424583-png-images-pngio-computer-lab-png-499_28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3124200" cy="1778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tech-devices-icons-connected-digital-planet-earth_117023-4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05000"/>
            <a:ext cx="4655325" cy="3056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omputer-lab-class-in-govind-colony-ind-424583-png-images-pngio-computer-lab-png-499_2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65200"/>
            <a:ext cx="3124200" cy="1562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omputer-lab-class-in-govind-colony-ind-424583-png-images-pngio-computer-lab-png-499_28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497324"/>
            <a:ext cx="3124200" cy="1749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omputer-lab-class-in-govind-colony-ind-424583-png-images-pngio-computer-lab-png-499_28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53" y="4648200"/>
            <a:ext cx="2602668" cy="1825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05200" y="1371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ছবিগুলি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দেখি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7315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2766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533400"/>
            <a:ext cx="30283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83985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সংশ্লিষ্ট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সমূহ বর্ণনা করতে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সামাজিক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যোগাযোগের ক্ষেত্রে তথ্য ও যোগাযোগ প্রযুক্তির ব্যবহার বর্ণনা করতে পারবে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বিনোদনের ক্ষেত্রে তথ্য ও যোগাযোগ প্রযুক্তির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যোগাযোগ প্রযুক্তি ব্যবহারে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সতর্কতার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97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9800" y="5602916"/>
            <a:ext cx="1981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3124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গবেষণায়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8600"/>
            <a:ext cx="74676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এনেছে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62600" y="1524000"/>
            <a:ext cx="3048000" cy="3911091"/>
            <a:chOff x="5347945" y="1143000"/>
            <a:chExt cx="3262655" cy="4292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382" y="2982708"/>
              <a:ext cx="3216218" cy="24523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692-6929858_transparent-vaccine-clipart-see-a-doctor-cartoon-h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7945" y="1143000"/>
              <a:ext cx="3262655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33400" y="1295400"/>
            <a:ext cx="3124199" cy="4200525"/>
            <a:chOff x="533400" y="1295400"/>
            <a:chExt cx="3124199" cy="4200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1295400"/>
              <a:ext cx="3102123" cy="2344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webinar-concept-with-man-desk_23-2147765647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3200400"/>
              <a:ext cx="3124199" cy="2295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71184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4953000"/>
            <a:ext cx="277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28600"/>
            <a:ext cx="68580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ntertainment-png-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00200"/>
            <a:ext cx="2628900" cy="2590800"/>
          </a:xfrm>
          <a:prstGeom prst="rect">
            <a:avLst/>
          </a:prstGeom>
        </p:spPr>
      </p:pic>
      <p:pic>
        <p:nvPicPr>
          <p:cNvPr id="9" name="Picture 8" descr="watching-tv-png-free-watching-tvpng-transparent-images-10055-watch-tv-png-260_2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0"/>
            <a:ext cx="2540000" cy="2768600"/>
          </a:xfrm>
          <a:prstGeom prst="rect">
            <a:avLst/>
          </a:prstGeom>
        </p:spPr>
      </p:pic>
      <p:pic>
        <p:nvPicPr>
          <p:cNvPr id="10" name="Picture 9" descr="12-128934_broadway-clipart-musical-entertainment-lion-kings-timon-pumba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1447800"/>
            <a:ext cx="2971799" cy="2304010"/>
          </a:xfrm>
          <a:prstGeom prst="rect">
            <a:avLst/>
          </a:prstGeom>
        </p:spPr>
      </p:pic>
      <p:pic>
        <p:nvPicPr>
          <p:cNvPr id="2" name="Picture 2" descr="D:\Class_6\ICT\Img\cinema_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962400"/>
            <a:ext cx="2819400" cy="2466975"/>
          </a:xfrm>
          <a:prstGeom prst="rect">
            <a:avLst/>
          </a:prstGeom>
          <a:noFill/>
        </p:spPr>
      </p:pic>
      <p:pic>
        <p:nvPicPr>
          <p:cNvPr id="11" name="Picture 10" descr="images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886200"/>
            <a:ext cx="25908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74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587425"/>
            <a:ext cx="8025848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 নির্ভর করে সৃজনশীলতার উপর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274" y="1981200"/>
            <a:ext cx="4114800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8001000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ফলে কোন কোন ক্ষেত্রে আমরা পরিবর্তন বেশি দেখতে পাই?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5582" y="2021509"/>
            <a:ext cx="3962910" cy="2627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4977825"/>
            <a:ext cx="7162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কিসের উপর নির্ভর করে?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4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198" y="990600"/>
            <a:ext cx="8141723" cy="2895600"/>
            <a:chOff x="457200" y="1219200"/>
            <a:chExt cx="8141723" cy="14893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4845"/>
            <a:stretch/>
          </p:blipFill>
          <p:spPr bwMode="auto">
            <a:xfrm>
              <a:off x="457200" y="1219200"/>
              <a:ext cx="8141723" cy="148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38202" y="2042269"/>
              <a:ext cx="1447800" cy="31355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উপাত্ত</a:t>
              </a:r>
              <a:r>
                <a:rPr lang="bn-IN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9843" y="4444425"/>
            <a:ext cx="8065521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বিশ্লেষণ বা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করার জন্যে কম্পিউটার ব্যবহৃত হয়।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2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320</Words>
  <Application>Microsoft Office PowerPoint</Application>
  <PresentationFormat>On-screen Show (4:3)</PresentationFormat>
  <Paragraphs>93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264</cp:revision>
  <dcterms:created xsi:type="dcterms:W3CDTF">2015-03-31T15:15:49Z</dcterms:created>
  <dcterms:modified xsi:type="dcterms:W3CDTF">2020-11-13T11:23:07Z</dcterms:modified>
</cp:coreProperties>
</file>