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8" r:id="rId2"/>
    <p:sldId id="293" r:id="rId3"/>
    <p:sldId id="258" r:id="rId4"/>
    <p:sldId id="291" r:id="rId5"/>
    <p:sldId id="260" r:id="rId6"/>
    <p:sldId id="261" r:id="rId7"/>
    <p:sldId id="267" r:id="rId8"/>
    <p:sldId id="268" r:id="rId9"/>
    <p:sldId id="269" r:id="rId10"/>
    <p:sldId id="266" r:id="rId11"/>
    <p:sldId id="280" r:id="rId12"/>
    <p:sldId id="282" r:id="rId13"/>
    <p:sldId id="270" r:id="rId14"/>
    <p:sldId id="271" r:id="rId15"/>
    <p:sldId id="273" r:id="rId16"/>
    <p:sldId id="272" r:id="rId17"/>
    <p:sldId id="274" r:id="rId18"/>
    <p:sldId id="277" r:id="rId19"/>
    <p:sldId id="281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31592-3EE0-4F30-B463-41F4A9C3F82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F563D6-AAFD-4074-8331-370E375AE4B3}">
      <dgm:prSet phldrT="[Text]"/>
      <dgm:spPr/>
      <dgm:t>
        <a:bodyPr/>
        <a:lstStyle/>
        <a:p>
          <a:r>
            <a:rPr lang="bn-IN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নতু্নশব্দ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5F964-51A4-487C-8590-73D6068A4FD0}" type="parTrans" cxnId="{D6CD6FC7-4D81-4458-8D81-67B3F230ECAC}">
      <dgm:prSet/>
      <dgm:spPr/>
      <dgm:t>
        <a:bodyPr/>
        <a:lstStyle/>
        <a:p>
          <a:endParaRPr lang="en-US"/>
        </a:p>
      </dgm:t>
    </dgm:pt>
    <dgm:pt modelId="{6A87A5DB-ABAF-4070-921E-7356E614DE56}" type="sibTrans" cxnId="{D6CD6FC7-4D81-4458-8D81-67B3F230ECAC}">
      <dgm:prSet/>
      <dgm:spPr/>
      <dgm:t>
        <a:bodyPr/>
        <a:lstStyle/>
        <a:p>
          <a:endParaRPr lang="en-US"/>
        </a:p>
      </dgm:t>
    </dgm:pt>
    <dgm:pt modelId="{1539597E-BFC6-4D24-A342-42E46811CBE5}">
      <dgm:prSet phldrT="[Text]" custT="1"/>
      <dgm:spPr>
        <a:solidFill>
          <a:srgbClr val="92D050"/>
        </a:solidFill>
      </dgm:spPr>
      <dgm:t>
        <a:bodyPr/>
        <a:lstStyle/>
        <a:p>
          <a:r>
            <a: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হেলা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F5E826-48B1-4E00-99FF-605D1905A304}" type="parTrans" cxnId="{1F1E8BD4-E6F2-44ED-AC87-8D18992888EA}">
      <dgm:prSet/>
      <dgm:spPr/>
      <dgm:t>
        <a:bodyPr/>
        <a:lstStyle/>
        <a:p>
          <a:endParaRPr lang="en-US"/>
        </a:p>
      </dgm:t>
    </dgm:pt>
    <dgm:pt modelId="{F988632C-67A0-44C5-A583-D010AFEBD8B5}" type="sibTrans" cxnId="{1F1E8BD4-E6F2-44ED-AC87-8D18992888EA}">
      <dgm:prSet/>
      <dgm:spPr/>
      <dgm:t>
        <a:bodyPr/>
        <a:lstStyle/>
        <a:p>
          <a:endParaRPr lang="en-US"/>
        </a:p>
      </dgm:t>
    </dgm:pt>
    <dgm:pt modelId="{30C7053F-674B-48EF-9938-2108CE7D78B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শেফালী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35C442-8957-4AA1-8EEF-EF3B3CF96D36}" type="parTrans" cxnId="{772B7CDA-3B10-4206-BCAA-528195FD030E}">
      <dgm:prSet/>
      <dgm:spPr/>
      <dgm:t>
        <a:bodyPr/>
        <a:lstStyle/>
        <a:p>
          <a:endParaRPr lang="en-US"/>
        </a:p>
      </dgm:t>
    </dgm:pt>
    <dgm:pt modelId="{41CCEE0B-690C-43DA-AC1B-55220E9A46CF}" type="sibTrans" cxnId="{772B7CDA-3B10-4206-BCAA-528195FD030E}">
      <dgm:prSet/>
      <dgm:spPr/>
      <dgm:t>
        <a:bodyPr/>
        <a:lstStyle/>
        <a:p>
          <a:endParaRPr lang="en-US"/>
        </a:p>
      </dgm:t>
    </dgm:pt>
    <dgm:pt modelId="{2FC597F3-EC9F-4A00-B927-9D9026015337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বেলা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04D77A-F8F4-428A-B140-B42FE8D5424F}" type="parTrans" cxnId="{F8D9F303-2293-4A84-A5FE-B46364157137}">
      <dgm:prSet/>
      <dgm:spPr/>
      <dgm:t>
        <a:bodyPr/>
        <a:lstStyle/>
        <a:p>
          <a:endParaRPr lang="en-US"/>
        </a:p>
      </dgm:t>
    </dgm:pt>
    <dgm:pt modelId="{9D551C4F-7ED3-4988-B267-AC142027A3CC}" type="sibTrans" cxnId="{F8D9F303-2293-4A84-A5FE-B46364157137}">
      <dgm:prSet/>
      <dgm:spPr/>
      <dgm:t>
        <a:bodyPr/>
        <a:lstStyle/>
        <a:p>
          <a:endParaRPr lang="en-US"/>
        </a:p>
      </dgm:t>
    </dgm:pt>
    <dgm:pt modelId="{C92F31CD-AC9E-4C6E-8136-84EC632EFB92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খেত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955EBB-EC33-4A40-A228-E5A898FFCFEC}" type="parTrans" cxnId="{114F0203-F24F-49FE-A491-A831A2136FE3}">
      <dgm:prSet/>
      <dgm:spPr/>
      <dgm:t>
        <a:bodyPr/>
        <a:lstStyle/>
        <a:p>
          <a:endParaRPr lang="en-US"/>
        </a:p>
      </dgm:t>
    </dgm:pt>
    <dgm:pt modelId="{37077997-3391-455B-BE27-4F02EC90F931}" type="sibTrans" cxnId="{114F0203-F24F-49FE-A491-A831A2136FE3}">
      <dgm:prSet/>
      <dgm:spPr/>
      <dgm:t>
        <a:bodyPr/>
        <a:lstStyle/>
        <a:p>
          <a:endParaRPr lang="en-US"/>
        </a:p>
      </dgm:t>
    </dgm:pt>
    <dgm:pt modelId="{7954F373-1AC5-4A06-AF60-56D73C3DBC53}" type="pres">
      <dgm:prSet presAssocID="{0AD31592-3EE0-4F30-B463-41F4A9C3F82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3BC05A-76D2-434D-8DD7-0636407A20AA}" type="pres">
      <dgm:prSet presAssocID="{F0F563D6-AAFD-4074-8331-370E375AE4B3}" presName="centerShape" presStyleLbl="node0" presStyleIdx="0" presStyleCnt="1"/>
      <dgm:spPr/>
      <dgm:t>
        <a:bodyPr/>
        <a:lstStyle/>
        <a:p>
          <a:endParaRPr lang="en-US"/>
        </a:p>
      </dgm:t>
    </dgm:pt>
    <dgm:pt modelId="{22835CC5-04B4-4B5D-A393-F734DE54AE9E}" type="pres">
      <dgm:prSet presAssocID="{68F5E826-48B1-4E00-99FF-605D1905A304}" presName="Name9" presStyleLbl="parChTrans1D2" presStyleIdx="0" presStyleCnt="4"/>
      <dgm:spPr/>
      <dgm:t>
        <a:bodyPr/>
        <a:lstStyle/>
        <a:p>
          <a:endParaRPr lang="en-US"/>
        </a:p>
      </dgm:t>
    </dgm:pt>
    <dgm:pt modelId="{EC2224E9-7952-4DA0-A164-DFF847F74594}" type="pres">
      <dgm:prSet presAssocID="{68F5E826-48B1-4E00-99FF-605D1905A30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8927895-2C21-4113-89D4-5C3113FE0275}" type="pres">
      <dgm:prSet presAssocID="{1539597E-BFC6-4D24-A342-42E46811CB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0F9E5-3AAB-4640-B614-9AE24E7F7B32}" type="pres">
      <dgm:prSet presAssocID="{B335C442-8957-4AA1-8EEF-EF3B3CF96D36}" presName="Name9" presStyleLbl="parChTrans1D2" presStyleIdx="1" presStyleCnt="4"/>
      <dgm:spPr/>
      <dgm:t>
        <a:bodyPr/>
        <a:lstStyle/>
        <a:p>
          <a:endParaRPr lang="en-US"/>
        </a:p>
      </dgm:t>
    </dgm:pt>
    <dgm:pt modelId="{E0155DF7-687E-450B-94F7-7346FC9147D9}" type="pres">
      <dgm:prSet presAssocID="{B335C442-8957-4AA1-8EEF-EF3B3CF96D3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B287B4D-10AE-46F3-8119-D06A26F4B8D1}" type="pres">
      <dgm:prSet presAssocID="{30C7053F-674B-48EF-9938-2108CE7D78B9}" presName="node" presStyleLbl="node1" presStyleIdx="1" presStyleCnt="4" custRadScaleRad="102109" custRadScaleInc="-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21480-A355-4D36-95DB-24A821CD741B}" type="pres">
      <dgm:prSet presAssocID="{5804D77A-F8F4-428A-B140-B42FE8D5424F}" presName="Name9" presStyleLbl="parChTrans1D2" presStyleIdx="2" presStyleCnt="4"/>
      <dgm:spPr/>
      <dgm:t>
        <a:bodyPr/>
        <a:lstStyle/>
        <a:p>
          <a:endParaRPr lang="en-US"/>
        </a:p>
      </dgm:t>
    </dgm:pt>
    <dgm:pt modelId="{93E2A478-5446-419D-80CF-8874E564D5D8}" type="pres">
      <dgm:prSet presAssocID="{5804D77A-F8F4-428A-B140-B42FE8D5424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D6B88BCB-C2AD-4C59-857D-C00D2934CEDC}" type="pres">
      <dgm:prSet presAssocID="{2FC597F3-EC9F-4A00-B927-9D902601533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EDF09-BF33-4C9E-B14A-6511EBB0C169}" type="pres">
      <dgm:prSet presAssocID="{DC955EBB-EC33-4A40-A228-E5A898FFCFEC}" presName="Name9" presStyleLbl="parChTrans1D2" presStyleIdx="3" presStyleCnt="4"/>
      <dgm:spPr/>
      <dgm:t>
        <a:bodyPr/>
        <a:lstStyle/>
        <a:p>
          <a:endParaRPr lang="en-US"/>
        </a:p>
      </dgm:t>
    </dgm:pt>
    <dgm:pt modelId="{3B99A282-6E7B-40F5-A9BA-08B9FE8B1F22}" type="pres">
      <dgm:prSet presAssocID="{DC955EBB-EC33-4A40-A228-E5A898FFCFE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77B533E-58BD-40A2-9A73-BB7777B2A519}" type="pres">
      <dgm:prSet presAssocID="{C92F31CD-AC9E-4C6E-8136-84EC632EFB9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9DF3AF-33C4-4376-AEDB-62A6C59F86B1}" type="presOf" srcId="{5804D77A-F8F4-428A-B140-B42FE8D5424F}" destId="{73921480-A355-4D36-95DB-24A821CD741B}" srcOrd="0" destOrd="0" presId="urn:microsoft.com/office/officeart/2005/8/layout/radial1"/>
    <dgm:cxn modelId="{AF76D7AD-E437-4374-9172-72F33E7D0BB5}" type="presOf" srcId="{F0F563D6-AAFD-4074-8331-370E375AE4B3}" destId="{283BC05A-76D2-434D-8DD7-0636407A20AA}" srcOrd="0" destOrd="0" presId="urn:microsoft.com/office/officeart/2005/8/layout/radial1"/>
    <dgm:cxn modelId="{55402CD4-0068-4862-AFA0-39D491E24689}" type="presOf" srcId="{B335C442-8957-4AA1-8EEF-EF3B3CF96D36}" destId="{E0155DF7-687E-450B-94F7-7346FC9147D9}" srcOrd="1" destOrd="0" presId="urn:microsoft.com/office/officeart/2005/8/layout/radial1"/>
    <dgm:cxn modelId="{F8D9F303-2293-4A84-A5FE-B46364157137}" srcId="{F0F563D6-AAFD-4074-8331-370E375AE4B3}" destId="{2FC597F3-EC9F-4A00-B927-9D9026015337}" srcOrd="2" destOrd="0" parTransId="{5804D77A-F8F4-428A-B140-B42FE8D5424F}" sibTransId="{9D551C4F-7ED3-4988-B267-AC142027A3CC}"/>
    <dgm:cxn modelId="{1EA54B83-9D3A-4149-8982-EC57FB2123A3}" type="presOf" srcId="{C92F31CD-AC9E-4C6E-8136-84EC632EFB92}" destId="{577B533E-58BD-40A2-9A73-BB7777B2A519}" srcOrd="0" destOrd="0" presId="urn:microsoft.com/office/officeart/2005/8/layout/radial1"/>
    <dgm:cxn modelId="{4935BA3D-C87D-4939-B9B2-35D9697EE407}" type="presOf" srcId="{30C7053F-674B-48EF-9938-2108CE7D78B9}" destId="{8B287B4D-10AE-46F3-8119-D06A26F4B8D1}" srcOrd="0" destOrd="0" presId="urn:microsoft.com/office/officeart/2005/8/layout/radial1"/>
    <dgm:cxn modelId="{64844F8B-322A-4B73-B502-F3B89232EA0B}" type="presOf" srcId="{B335C442-8957-4AA1-8EEF-EF3B3CF96D36}" destId="{81C0F9E5-3AAB-4640-B614-9AE24E7F7B32}" srcOrd="0" destOrd="0" presId="urn:microsoft.com/office/officeart/2005/8/layout/radial1"/>
    <dgm:cxn modelId="{6AADAF2B-F252-4E05-BF26-DAF914BF5A97}" type="presOf" srcId="{2FC597F3-EC9F-4A00-B927-9D9026015337}" destId="{D6B88BCB-C2AD-4C59-857D-C00D2934CEDC}" srcOrd="0" destOrd="0" presId="urn:microsoft.com/office/officeart/2005/8/layout/radial1"/>
    <dgm:cxn modelId="{DDE03533-CB40-4A64-9FCC-63DA27D1A755}" type="presOf" srcId="{DC955EBB-EC33-4A40-A228-E5A898FFCFEC}" destId="{3B99A282-6E7B-40F5-A9BA-08B9FE8B1F22}" srcOrd="1" destOrd="0" presId="urn:microsoft.com/office/officeart/2005/8/layout/radial1"/>
    <dgm:cxn modelId="{E1A33EFE-CC07-44B6-AA5B-087952DC276A}" type="presOf" srcId="{68F5E826-48B1-4E00-99FF-605D1905A304}" destId="{22835CC5-04B4-4B5D-A393-F734DE54AE9E}" srcOrd="0" destOrd="0" presId="urn:microsoft.com/office/officeart/2005/8/layout/radial1"/>
    <dgm:cxn modelId="{CE0CF619-9B2B-4FDE-8A92-F397354FB8FD}" type="presOf" srcId="{0AD31592-3EE0-4F30-B463-41F4A9C3F824}" destId="{7954F373-1AC5-4A06-AF60-56D73C3DBC53}" srcOrd="0" destOrd="0" presId="urn:microsoft.com/office/officeart/2005/8/layout/radial1"/>
    <dgm:cxn modelId="{114F0203-F24F-49FE-A491-A831A2136FE3}" srcId="{F0F563D6-AAFD-4074-8331-370E375AE4B3}" destId="{C92F31CD-AC9E-4C6E-8136-84EC632EFB92}" srcOrd="3" destOrd="0" parTransId="{DC955EBB-EC33-4A40-A228-E5A898FFCFEC}" sibTransId="{37077997-3391-455B-BE27-4F02EC90F931}"/>
    <dgm:cxn modelId="{5DFD721C-033B-4FD4-9E5F-C2784BA79894}" type="presOf" srcId="{DC955EBB-EC33-4A40-A228-E5A898FFCFEC}" destId="{37CEDF09-BF33-4C9E-B14A-6511EBB0C169}" srcOrd="0" destOrd="0" presId="urn:microsoft.com/office/officeart/2005/8/layout/radial1"/>
    <dgm:cxn modelId="{D6CD6FC7-4D81-4458-8D81-67B3F230ECAC}" srcId="{0AD31592-3EE0-4F30-B463-41F4A9C3F824}" destId="{F0F563D6-AAFD-4074-8331-370E375AE4B3}" srcOrd="0" destOrd="0" parTransId="{9CF5F964-51A4-487C-8590-73D6068A4FD0}" sibTransId="{6A87A5DB-ABAF-4070-921E-7356E614DE56}"/>
    <dgm:cxn modelId="{BACB55E9-BAA3-4C2A-9322-2A5A38053BA1}" type="presOf" srcId="{1539597E-BFC6-4D24-A342-42E46811CBE5}" destId="{08927895-2C21-4113-89D4-5C3113FE0275}" srcOrd="0" destOrd="0" presId="urn:microsoft.com/office/officeart/2005/8/layout/radial1"/>
    <dgm:cxn modelId="{1F1E8BD4-E6F2-44ED-AC87-8D18992888EA}" srcId="{F0F563D6-AAFD-4074-8331-370E375AE4B3}" destId="{1539597E-BFC6-4D24-A342-42E46811CBE5}" srcOrd="0" destOrd="0" parTransId="{68F5E826-48B1-4E00-99FF-605D1905A304}" sibTransId="{F988632C-67A0-44C5-A583-D010AFEBD8B5}"/>
    <dgm:cxn modelId="{A8C4BA8F-3FDD-4731-B437-D8EE860D04E4}" type="presOf" srcId="{68F5E826-48B1-4E00-99FF-605D1905A304}" destId="{EC2224E9-7952-4DA0-A164-DFF847F74594}" srcOrd="1" destOrd="0" presId="urn:microsoft.com/office/officeart/2005/8/layout/radial1"/>
    <dgm:cxn modelId="{9591DAFC-94DB-4213-8CAB-7DB6BE1AF4F9}" type="presOf" srcId="{5804D77A-F8F4-428A-B140-B42FE8D5424F}" destId="{93E2A478-5446-419D-80CF-8874E564D5D8}" srcOrd="1" destOrd="0" presId="urn:microsoft.com/office/officeart/2005/8/layout/radial1"/>
    <dgm:cxn modelId="{772B7CDA-3B10-4206-BCAA-528195FD030E}" srcId="{F0F563D6-AAFD-4074-8331-370E375AE4B3}" destId="{30C7053F-674B-48EF-9938-2108CE7D78B9}" srcOrd="1" destOrd="0" parTransId="{B335C442-8957-4AA1-8EEF-EF3B3CF96D36}" sibTransId="{41CCEE0B-690C-43DA-AC1B-55220E9A46CF}"/>
    <dgm:cxn modelId="{8A703D85-11E3-4459-93FF-BDEE1D8F74F8}" type="presParOf" srcId="{7954F373-1AC5-4A06-AF60-56D73C3DBC53}" destId="{283BC05A-76D2-434D-8DD7-0636407A20AA}" srcOrd="0" destOrd="0" presId="urn:microsoft.com/office/officeart/2005/8/layout/radial1"/>
    <dgm:cxn modelId="{09189F34-1DFA-4A4F-A2F7-4DEBB69A4B11}" type="presParOf" srcId="{7954F373-1AC5-4A06-AF60-56D73C3DBC53}" destId="{22835CC5-04B4-4B5D-A393-F734DE54AE9E}" srcOrd="1" destOrd="0" presId="urn:microsoft.com/office/officeart/2005/8/layout/radial1"/>
    <dgm:cxn modelId="{95731C72-89EC-4F85-B3AC-D4D697AFA9B0}" type="presParOf" srcId="{22835CC5-04B4-4B5D-A393-F734DE54AE9E}" destId="{EC2224E9-7952-4DA0-A164-DFF847F74594}" srcOrd="0" destOrd="0" presId="urn:microsoft.com/office/officeart/2005/8/layout/radial1"/>
    <dgm:cxn modelId="{D99822EC-1712-4BF1-93F5-CC4C589792FB}" type="presParOf" srcId="{7954F373-1AC5-4A06-AF60-56D73C3DBC53}" destId="{08927895-2C21-4113-89D4-5C3113FE0275}" srcOrd="2" destOrd="0" presId="urn:microsoft.com/office/officeart/2005/8/layout/radial1"/>
    <dgm:cxn modelId="{4A1CFC7D-0A8C-4FEA-B9DD-7B1A7D252C8F}" type="presParOf" srcId="{7954F373-1AC5-4A06-AF60-56D73C3DBC53}" destId="{81C0F9E5-3AAB-4640-B614-9AE24E7F7B32}" srcOrd="3" destOrd="0" presId="urn:microsoft.com/office/officeart/2005/8/layout/radial1"/>
    <dgm:cxn modelId="{5C489AFB-BEAF-4786-A45A-0BC9226502CA}" type="presParOf" srcId="{81C0F9E5-3AAB-4640-B614-9AE24E7F7B32}" destId="{E0155DF7-687E-450B-94F7-7346FC9147D9}" srcOrd="0" destOrd="0" presId="urn:microsoft.com/office/officeart/2005/8/layout/radial1"/>
    <dgm:cxn modelId="{AA3B95D4-086B-403E-946E-92179D904007}" type="presParOf" srcId="{7954F373-1AC5-4A06-AF60-56D73C3DBC53}" destId="{8B287B4D-10AE-46F3-8119-D06A26F4B8D1}" srcOrd="4" destOrd="0" presId="urn:microsoft.com/office/officeart/2005/8/layout/radial1"/>
    <dgm:cxn modelId="{7212EF45-8EC3-4B83-81C9-18C7A0D2D5CC}" type="presParOf" srcId="{7954F373-1AC5-4A06-AF60-56D73C3DBC53}" destId="{73921480-A355-4D36-95DB-24A821CD741B}" srcOrd="5" destOrd="0" presId="urn:microsoft.com/office/officeart/2005/8/layout/radial1"/>
    <dgm:cxn modelId="{7032E745-05F8-41AB-AC7D-895C673304FB}" type="presParOf" srcId="{73921480-A355-4D36-95DB-24A821CD741B}" destId="{93E2A478-5446-419D-80CF-8874E564D5D8}" srcOrd="0" destOrd="0" presId="urn:microsoft.com/office/officeart/2005/8/layout/radial1"/>
    <dgm:cxn modelId="{1373BCDE-A10E-424A-BE77-13F5D71C2667}" type="presParOf" srcId="{7954F373-1AC5-4A06-AF60-56D73C3DBC53}" destId="{D6B88BCB-C2AD-4C59-857D-C00D2934CEDC}" srcOrd="6" destOrd="0" presId="urn:microsoft.com/office/officeart/2005/8/layout/radial1"/>
    <dgm:cxn modelId="{9630180F-4B52-4563-B7B0-25D05FAA4C90}" type="presParOf" srcId="{7954F373-1AC5-4A06-AF60-56D73C3DBC53}" destId="{37CEDF09-BF33-4C9E-B14A-6511EBB0C169}" srcOrd="7" destOrd="0" presId="urn:microsoft.com/office/officeart/2005/8/layout/radial1"/>
    <dgm:cxn modelId="{ADCE9B3D-AC1B-4505-A2AF-1EA43D22C8E3}" type="presParOf" srcId="{37CEDF09-BF33-4C9E-B14A-6511EBB0C169}" destId="{3B99A282-6E7B-40F5-A9BA-08B9FE8B1F22}" srcOrd="0" destOrd="0" presId="urn:microsoft.com/office/officeart/2005/8/layout/radial1"/>
    <dgm:cxn modelId="{FFB33472-92AB-4588-8D00-C5650B62DF85}" type="presParOf" srcId="{7954F373-1AC5-4A06-AF60-56D73C3DBC53}" destId="{577B533E-58BD-40A2-9A73-BB7777B2A51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BC05A-76D2-434D-8DD7-0636407A20AA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নতু্নশব্দ</a:t>
          </a:r>
          <a:endParaRPr lang="en-US" sz="31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36355" y="2181688"/>
        <a:ext cx="1055289" cy="1055289"/>
      </dsp:txXfrm>
    </dsp:sp>
    <dsp:sp modelId="{22835CC5-04B4-4B5D-A393-F734DE54AE9E}">
      <dsp:nvSpPr>
        <dsp:cNvPr id="0" name=""/>
        <dsp:cNvSpPr/>
      </dsp:nvSpPr>
      <dsp:spPr>
        <a:xfrm rot="16200000">
          <a:off x="3838366" y="1720972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1726216"/>
        <a:ext cx="22563" cy="22563"/>
      </dsp:txXfrm>
    </dsp:sp>
    <dsp:sp modelId="{08927895-2C21-4113-89D4-5C3113FE0275}">
      <dsp:nvSpPr>
        <dsp:cNvPr id="0" name=""/>
        <dsp:cNvSpPr/>
      </dsp:nvSpPr>
      <dsp:spPr>
        <a:xfrm>
          <a:off x="3317797" y="19459"/>
          <a:ext cx="1492405" cy="1492405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হেলা</a:t>
          </a:r>
          <a:endParaRPr lang="en-US" sz="32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36355" y="238017"/>
        <a:ext cx="1055289" cy="1055289"/>
      </dsp:txXfrm>
    </dsp:sp>
    <dsp:sp modelId="{81C0F9E5-3AAB-4640-B614-9AE24E7F7B32}">
      <dsp:nvSpPr>
        <dsp:cNvPr id="0" name=""/>
        <dsp:cNvSpPr/>
      </dsp:nvSpPr>
      <dsp:spPr>
        <a:xfrm rot="21576348">
          <a:off x="4810179" y="2685981"/>
          <a:ext cx="49225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92258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44001" y="2690199"/>
        <a:ext cx="24612" cy="24612"/>
      </dsp:txXfrm>
    </dsp:sp>
    <dsp:sp modelId="{8B287B4D-10AE-46F3-8119-D06A26F4B8D1}">
      <dsp:nvSpPr>
        <dsp:cNvPr id="0" name=""/>
        <dsp:cNvSpPr/>
      </dsp:nvSpPr>
      <dsp:spPr>
        <a:xfrm>
          <a:off x="5302414" y="1949476"/>
          <a:ext cx="1492405" cy="1492405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শেফালী</a:t>
          </a:r>
          <a:endParaRPr lang="en-US" sz="32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20972" y="2168034"/>
        <a:ext cx="1055289" cy="1055289"/>
      </dsp:txXfrm>
    </dsp:sp>
    <dsp:sp modelId="{73921480-A355-4D36-95DB-24A821CD741B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D6B88BCB-C2AD-4C59-857D-C00D2934CEDC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বেলা</a:t>
          </a:r>
          <a:endParaRPr lang="en-US" sz="32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36355" y="4125360"/>
        <a:ext cx="1055289" cy="1055289"/>
      </dsp:txXfrm>
    </dsp:sp>
    <dsp:sp modelId="{37CEDF09-BF33-4C9E-B14A-6511EBB0C169}">
      <dsp:nvSpPr>
        <dsp:cNvPr id="0" name=""/>
        <dsp:cNvSpPr/>
      </dsp:nvSpPr>
      <dsp:spPr>
        <a:xfrm rot="10800000">
          <a:off x="2866530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80882" y="2698051"/>
        <a:ext cx="22563" cy="22563"/>
      </dsp:txXfrm>
    </dsp:sp>
    <dsp:sp modelId="{577B533E-58BD-40A2-9A73-BB7777B2A519}">
      <dsp:nvSpPr>
        <dsp:cNvPr id="0" name=""/>
        <dsp:cNvSpPr/>
      </dsp:nvSpPr>
      <dsp:spPr>
        <a:xfrm>
          <a:off x="1374125" y="1963130"/>
          <a:ext cx="1492405" cy="1492405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খেত</a:t>
          </a:r>
          <a:endParaRPr lang="en-US" sz="32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92683" y="2181688"/>
        <a:ext cx="1055289" cy="1055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13AD7-0191-4F3A-AAFA-5B7C0CAED431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CC262-84F6-4992-A3E1-89060D3D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C262-84F6-4992-A3E1-89060D3D87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9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6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9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3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0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9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0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9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8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14F5-9542-4FD5-AF8D-91CA5A05872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68F9-AEAF-4B60-A140-E0C7870DD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0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764" y="230143"/>
            <a:ext cx="10413242" cy="52289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5305" y="5695665"/>
            <a:ext cx="4007893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7921" y="585512"/>
            <a:ext cx="8161362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নতুন শব্দের অর্থ শিখি </a:t>
            </a:r>
            <a:endParaRPr lang="en-US" sz="7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01002" y="2074460"/>
            <a:ext cx="1651379" cy="928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শেফালী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1003" y="3207896"/>
            <a:ext cx="1651378" cy="1009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1003" y="4531058"/>
            <a:ext cx="1651378" cy="1050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হেলা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7718" y="1909343"/>
            <a:ext cx="2060813" cy="1175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ধরনের </a:t>
            </a:r>
            <a:r>
              <a:rPr lang="bn-IN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ফুল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8913" y="3207896"/>
            <a:ext cx="1610436" cy="10092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8912" y="4531059"/>
            <a:ext cx="1610437" cy="1050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অবহেলা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1002" y="5773003"/>
            <a:ext cx="1651379" cy="8188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খেত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18912" y="5745711"/>
            <a:ext cx="1719619" cy="10099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ফসলের</a:t>
            </a:r>
            <a:r>
              <a:rPr lang="b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মাঠ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2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1254" y="436728"/>
            <a:ext cx="6619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এসো বাক্য তৈরি করি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6190" y="1897039"/>
            <a:ext cx="1535373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শেফালী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1254" y="3152633"/>
            <a:ext cx="1460310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1254" y="4312693"/>
            <a:ext cx="1460310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হেলা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1254" y="5472753"/>
            <a:ext cx="1460310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3761" y="1897040"/>
            <a:ext cx="5500048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শেফালী ফুল দেখতে খুব সুন্দর 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3761" y="3152632"/>
            <a:ext cx="5500048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দুপুর বেলায় বাহিরে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ওনা 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3761" y="4312692"/>
            <a:ext cx="5500048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কাউকে অবহেলা কর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 না 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3761" y="5472753"/>
            <a:ext cx="5500048" cy="1037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 ভরা খেত দেখতে খুব সুন্দর লাগে 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9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" y="805218"/>
            <a:ext cx="11737075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শুন্যস্থান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পূরণঃ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8107" y="3616657"/>
            <a:ext cx="8106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কোন কাজকে .................................... করব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সারা.......................................... খেলা কর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 না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............... ফুল দিয়ে মালা গা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থি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1564" y="2511188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5648" y="2511188"/>
            <a:ext cx="1337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শেফালী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64573" y="2511188"/>
            <a:ext cx="1282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5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0.14271 0.2280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6 L -0.14557 0.2976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9" y="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7037E-6 L -0.06159 0.1504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26" y="477672"/>
            <a:ext cx="6005015" cy="56774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42245" y="982639"/>
            <a:ext cx="4067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মাঠে গরু চরে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0" y="941695"/>
            <a:ext cx="5404514" cy="37531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0310" y="5127176"/>
            <a:ext cx="23747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সবুজ ঘাস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505" y="941695"/>
            <a:ext cx="5029626" cy="37531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98930" y="5127176"/>
            <a:ext cx="1364776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মেঘ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5" y="767901"/>
            <a:ext cx="5402836" cy="48822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325" y="801070"/>
            <a:ext cx="5706046" cy="48491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0388" y="5773004"/>
            <a:ext cx="4476466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জেলেরা মাছ ধ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" y="341194"/>
            <a:ext cx="4449170" cy="31389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59104" y="818866"/>
            <a:ext cx="1473959" cy="114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মাঝি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25134" y="818867"/>
            <a:ext cx="2906972" cy="11327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নৌকা চালান 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80"/>
          <a:stretch/>
        </p:blipFill>
        <p:spPr>
          <a:xfrm>
            <a:off x="382137" y="3801967"/>
            <a:ext cx="4449170" cy="28717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59104" y="4148919"/>
            <a:ext cx="2183642" cy="1405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রিক্সাচালক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25134" y="4176215"/>
            <a:ext cx="2906973" cy="1405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রিকশা চালান 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68" y="485348"/>
            <a:ext cx="4459975" cy="285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967" y="3446770"/>
            <a:ext cx="4459975" cy="30632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05015" y="668740"/>
            <a:ext cx="1446663" cy="1473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তাঁতি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81750" y="668740"/>
            <a:ext cx="3355074" cy="1473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 তৈরি করেন 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5015" y="4200453"/>
            <a:ext cx="1446662" cy="1473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81750" y="4200453"/>
            <a:ext cx="3355074" cy="1473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ধরেন 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8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203" y="911873"/>
            <a:ext cx="268861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BD" sz="6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6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5153" y="2019869"/>
            <a:ext cx="6946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মাঠে কারা চরে ?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চাষ করেন কারা ?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মাছ ধরেন কারা ?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রাখাল কী করেন ?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চাষা ভাই কী করেন ?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।সকলের মুখে হসি কেন ?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8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2251" y="11191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8364" y="3862316"/>
            <a:ext cx="117916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চার পাশে</a:t>
            </a: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 </a:t>
            </a:r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কী পেশার মানুষ 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তাদের তালিকা তৈরি করে নিয়ে আসবে 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8733" y="1119116"/>
            <a:ext cx="5991367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9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C\Desktop\Pallab\ICT-Batch3,2nd individual work\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199" y="206991"/>
            <a:ext cx="6072117" cy="3733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62199" y="4063621"/>
            <a:ext cx="6072117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পল্লব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গোস্বামী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pPr algn="ctr"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শাহ-নূর সরকারি প্রাথমিক বিদ্যালয়,</a:t>
            </a:r>
          </a:p>
          <a:p>
            <a:pPr algn="ctr"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ভাঙ্গুরা, পাবনা 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444" y="2181452"/>
            <a:ext cx="6928756" cy="46765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ounded Rectangle 2"/>
          <p:cNvSpPr/>
          <p:nvPr/>
        </p:nvSpPr>
        <p:spPr>
          <a:xfrm>
            <a:off x="3053444" y="709684"/>
            <a:ext cx="6663762" cy="137614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</a:rPr>
              <a:t>ধন্যবাদ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12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857" y="2524835"/>
            <a:ext cx="80658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২য়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আমাদের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 ( কবিতা )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 - ১২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" y="1132764"/>
            <a:ext cx="11900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926" y="993927"/>
            <a:ext cx="4217158" cy="57047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716478">
            <a:off x="6264323" y="3384644"/>
            <a:ext cx="5063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মানচিত্র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7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436" y="2292824"/>
            <a:ext cx="6550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72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385" y="4162568"/>
            <a:ext cx="56092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6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9" t="13082" r="21209" b="19290"/>
          <a:stretch/>
        </p:blipFill>
        <p:spPr>
          <a:xfrm>
            <a:off x="1951630" y="641444"/>
            <a:ext cx="8215952" cy="5320308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9184942" y="354842"/>
            <a:ext cx="1555845" cy="10645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310186" y="286603"/>
            <a:ext cx="1555845" cy="10645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191" y="300251"/>
            <a:ext cx="4872251" cy="62233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48967" y="2224585"/>
            <a:ext cx="206081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১২ পৃষ্ঠা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50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24514048"/>
              </p:ext>
            </p:extLst>
          </p:nvPr>
        </p:nvGraphicFramePr>
        <p:xfrm>
          <a:off x="1881875" y="119733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0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BC05A-76D2-434D-8DD7-0636407A20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835CC5-04B4-4B5D-A393-F734DE54AE9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927895-2C21-4113-89D4-5C3113FE02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C0F9E5-3AAB-4640-B614-9AE24E7F7B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287B4D-10AE-46F3-8119-D06A26F4B8D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921480-A355-4D36-95DB-24A821CD741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B88BCB-C2AD-4C59-857D-C00D2934CED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CEDF09-BF33-4C9E-B14A-6511EBB0C16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B533E-58BD-40A2-9A73-BB7777B2A51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239</Words>
  <Application>Microsoft Office PowerPoint</Application>
  <PresentationFormat>Widescreen</PresentationFormat>
  <Paragraphs>69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pdp</dc:creator>
  <cp:lastModifiedBy>PC</cp:lastModifiedBy>
  <cp:revision>129</cp:revision>
  <dcterms:created xsi:type="dcterms:W3CDTF">2020-02-15T07:57:08Z</dcterms:created>
  <dcterms:modified xsi:type="dcterms:W3CDTF">2020-11-13T13:16:55Z</dcterms:modified>
</cp:coreProperties>
</file>