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78" r:id="rId4"/>
    <p:sldId id="279" r:id="rId5"/>
    <p:sldId id="280" r:id="rId6"/>
    <p:sldId id="258" r:id="rId7"/>
    <p:sldId id="285" r:id="rId8"/>
    <p:sldId id="288" r:id="rId9"/>
    <p:sldId id="289" r:id="rId10"/>
    <p:sldId id="271" r:id="rId11"/>
    <p:sldId id="281" r:id="rId12"/>
    <p:sldId id="261" r:id="rId13"/>
    <p:sldId id="262" r:id="rId14"/>
    <p:sldId id="283" r:id="rId15"/>
    <p:sldId id="290" r:id="rId16"/>
    <p:sldId id="284" r:id="rId17"/>
    <p:sldId id="287" r:id="rId18"/>
    <p:sldId id="291" r:id="rId19"/>
    <p:sldId id="273" r:id="rId20"/>
    <p:sldId id="269" r:id="rId21"/>
    <p:sldId id="274" r:id="rId22"/>
    <p:sldId id="275" r:id="rId23"/>
    <p:sldId id="276" r:id="rId24"/>
    <p:sldId id="277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66"/>
    <a:srgbClr val="101C2A"/>
    <a:srgbClr val="182A40"/>
    <a:srgbClr val="3607BB"/>
    <a:srgbClr val="0033CC"/>
    <a:srgbClr val="A50021"/>
    <a:srgbClr val="FF0000"/>
    <a:srgbClr val="CC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54" autoAdjust="0"/>
  </p:normalViewPr>
  <p:slideViewPr>
    <p:cSldViewPr>
      <p:cViewPr varScale="1">
        <p:scale>
          <a:sx n="90" d="100"/>
          <a:sy n="90" d="100"/>
        </p:scale>
        <p:origin x="816" y="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022C8-1643-48EC-AFB4-8F23293F1347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80965-182C-45C7-B518-A314C3ED90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80965-182C-45C7-B518-A314C3ED90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80965-182C-45C7-B518-A314C3ED90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1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5143500"/>
          </a:xfrm>
          <a:prstGeom prst="bevel">
            <a:avLst>
              <a:gd name="adj" fmla="val 214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-19050"/>
            <a:ext cx="9144000" cy="5143500"/>
            <a:chOff x="0" y="838200"/>
            <a:chExt cx="9144000" cy="6248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200"/>
              <a:ext cx="9144000" cy="6248400"/>
            </a:xfrm>
            <a:prstGeom prst="rect">
              <a:avLst/>
            </a:prstGeom>
          </p:spPr>
        </p:pic>
        <p:grpSp>
          <p:nvGrpSpPr>
            <p:cNvPr id="6" name="Group 12"/>
            <p:cNvGrpSpPr/>
            <p:nvPr/>
          </p:nvGrpSpPr>
          <p:grpSpPr>
            <a:xfrm>
              <a:off x="368966" y="1832584"/>
              <a:ext cx="8452281" cy="4573123"/>
              <a:chOff x="0" y="1222991"/>
              <a:chExt cx="8452281" cy="4573123"/>
            </a:xfrm>
          </p:grpSpPr>
          <p:pic>
            <p:nvPicPr>
              <p:cNvPr id="7" name="Picture 3" descr="F:\New folder (2)\Animated gif\img8.gif"/>
              <p:cNvPicPr>
                <a:picLocks noChangeAspect="1" noChangeArrowheads="1" noCrop="1"/>
              </p:cNvPicPr>
              <p:nvPr/>
            </p:nvPicPr>
            <p:blipFill>
              <a:blip r:embed="rId3">
                <a:lum brigh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0775" y="1375391"/>
                <a:ext cx="3275254" cy="18239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3" descr="F:\New folder (2)\Animated gif\img8.gif"/>
              <p:cNvPicPr>
                <a:picLocks noChangeAspect="1" noChangeArrowheads="1" noCrop="1"/>
              </p:cNvPicPr>
              <p:nvPr/>
            </p:nvPicPr>
            <p:blipFill>
              <a:blip r:embed="rId3">
                <a:lum brigh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22991"/>
                <a:ext cx="3275254" cy="18239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3" descr="F:\New folder (2)\Animated gif\img8.gif"/>
              <p:cNvPicPr>
                <a:picLocks noChangeAspect="1" noChangeArrowheads="1" noCrop="1"/>
              </p:cNvPicPr>
              <p:nvPr/>
            </p:nvPicPr>
            <p:blipFill>
              <a:blip r:embed="rId3">
                <a:lum brigh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4775" y="1271117"/>
                <a:ext cx="3275254" cy="18239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3" descr="F:\New folder (2)\Animated gif\img8.gif"/>
              <p:cNvPicPr>
                <a:picLocks noChangeAspect="1" noChangeArrowheads="1" noCrop="1"/>
              </p:cNvPicPr>
              <p:nvPr/>
            </p:nvPicPr>
            <p:blipFill>
              <a:blip r:embed="rId3">
                <a:lum brigh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77027" y="3685454"/>
                <a:ext cx="3275254" cy="18239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3" descr="F:\New folder (2)\Animated gif\img8.gif"/>
              <p:cNvPicPr>
                <a:picLocks noChangeAspect="1" noChangeArrowheads="1" noCrop="1"/>
              </p:cNvPicPr>
              <p:nvPr/>
            </p:nvPicPr>
            <p:blipFill>
              <a:blip r:embed="rId3">
                <a:lum brigh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634" y="3972142"/>
                <a:ext cx="3275254" cy="18239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33750"/>
            <a:ext cx="3275254" cy="12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-19049"/>
            <a:ext cx="91440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IN" sz="6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আজকের ক্লাসে সবাইকে স্বাগতম </a:t>
            </a:r>
            <a:endParaRPr lang="en-US" sz="6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8500" y="361949"/>
            <a:ext cx="2514600" cy="584775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r>
              <a:rPr lang="bn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23950"/>
            <a:ext cx="5029200" cy="26113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4149665"/>
            <a:ext cx="5181600" cy="646331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90 </a:t>
            </a:r>
            <a:r>
              <a:rPr lang="en-US" sz="36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খোল</a:t>
            </a:r>
            <a:r>
              <a:rPr lang="en-US" sz="36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09550"/>
            <a:ext cx="8077200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মনোযোগসহকারে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6E0A34-7A95-4245-A3A8-0D60E263F801}"/>
              </a:ext>
            </a:extLst>
          </p:cNvPr>
          <p:cNvGrpSpPr/>
          <p:nvPr/>
        </p:nvGrpSpPr>
        <p:grpSpPr>
          <a:xfrm>
            <a:off x="395269" y="717325"/>
            <a:ext cx="8596331" cy="4348939"/>
            <a:chOff x="395269" y="717325"/>
            <a:chExt cx="8596331" cy="434893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1A096E9-DDC4-493B-AD25-C35095F27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3638550"/>
              <a:ext cx="2280088" cy="142771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A9E561-B5F9-4BBB-A501-89C51B3C8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8405" y="3600781"/>
              <a:ext cx="2743195" cy="1367183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FB2800C-7381-41F6-9E42-6ADEE460BA52}"/>
                </a:ext>
              </a:extLst>
            </p:cNvPr>
            <p:cNvCxnSpPr/>
            <p:nvPr/>
          </p:nvCxnSpPr>
          <p:spPr>
            <a:xfrm>
              <a:off x="4595037" y="1411915"/>
              <a:ext cx="0" cy="35814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BE6AD6-503E-4ECA-9FB1-FACA22D2A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31771" y="742950"/>
              <a:ext cx="1502229" cy="88203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FCFC0D-B80F-404B-9DF6-AEA8F95F2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269" y="717325"/>
              <a:ext cx="2351314" cy="29212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8BE44A1-B7F9-4309-A804-0E728C4DA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32102" y="717325"/>
              <a:ext cx="2416629" cy="2913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623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007" y="164392"/>
            <a:ext cx="4495800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endParaRPr lang="en-US" sz="2400" dirty="0">
              <a:solidFill>
                <a:srgbClr val="9900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1B5733-7B50-4029-932A-B1F07EF6AB63}"/>
              </a:ext>
            </a:extLst>
          </p:cNvPr>
          <p:cNvSpPr txBox="1"/>
          <p:nvPr/>
        </p:nvSpPr>
        <p:spPr>
          <a:xfrm>
            <a:off x="533400" y="117000"/>
            <a:ext cx="3886200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18567E-0F8D-47A6-801E-D43E61CF4C2F}"/>
              </a:ext>
            </a:extLst>
          </p:cNvPr>
          <p:cNvGrpSpPr/>
          <p:nvPr/>
        </p:nvGrpSpPr>
        <p:grpSpPr>
          <a:xfrm>
            <a:off x="6629400" y="1255831"/>
            <a:ext cx="2324100" cy="3068519"/>
            <a:chOff x="6577443" y="910902"/>
            <a:chExt cx="2353020" cy="30292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2FD1D7-135C-45EB-8B93-607141697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77443" y="910902"/>
              <a:ext cx="1502229" cy="88203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9791BD-3737-4950-A6BA-0EB7FB32D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9634" y="1792934"/>
              <a:ext cx="1730829" cy="106814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52BF7F3-4DCE-43E7-8CA0-E32DB3993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03532" y="2944869"/>
              <a:ext cx="1796143" cy="99532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C139516-7511-48A6-915C-221D25411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34" y="1047434"/>
            <a:ext cx="3037114" cy="3581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BF6949-29AB-46B4-84AE-5785DB9E74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1135" y="1037489"/>
            <a:ext cx="3067553" cy="3581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-19050"/>
            <a:ext cx="38862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ছবিগুলো মনযোগ দিয়ে দেখ।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680" y="2190750"/>
            <a:ext cx="3483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কচ্ছপ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রৌদ্র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পোহাচ্ছে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9638" y="4399221"/>
            <a:ext cx="3483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বনে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ছাউনি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01831" y="2114550"/>
            <a:ext cx="3251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ঘাটে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ভিড়ানো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জেলেদের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ডিঙ্গি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7633" y="4400550"/>
            <a:ext cx="2392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02126" y="-19050"/>
            <a:ext cx="38862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ছবিতে কী কী দেখতে পাচ্ছ?</a:t>
            </a:r>
            <a:endParaRPr lang="en-US" sz="3200" dirty="0">
              <a:solidFill>
                <a:srgbClr val="3607BB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8BC77F-8BAB-4C77-BD7A-A18C58E27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19" y="415818"/>
            <a:ext cx="3462019" cy="17797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A19C99-31D0-4E28-A10E-CDD5EF74B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330" y="595851"/>
            <a:ext cx="3282377" cy="15513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7A481D-88D7-4CF8-9D96-46753A3A6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80" y="2800208"/>
            <a:ext cx="3429558" cy="16330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A30475-FE17-418F-A439-62A2699AE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331" y="2686779"/>
            <a:ext cx="3306870" cy="1603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3" grpId="0"/>
      <p:bldP spid="14" grpId="0"/>
      <p:bldP spid="16" grpId="0"/>
      <p:bldP spid="17" grpId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17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00" y="209551"/>
            <a:ext cx="38862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ছবিগুলো মনযোগ দিয়ে দেখ।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89764" y="277381"/>
            <a:ext cx="38862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ছবিতে কী কী দেখতে পাচ্ছ?</a:t>
            </a:r>
            <a:endParaRPr lang="en-US" sz="3200" dirty="0">
              <a:solidFill>
                <a:srgbClr val="3607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76400" y="3611388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রৌদ্র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পোহায়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49784" y="3562350"/>
            <a:ext cx="3435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জেলের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ডিঙ্গি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সন্ধ্যা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বেলায়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ভিড়ে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07B307-CE11-4F80-8C38-A263B5BC1107}"/>
              </a:ext>
            </a:extLst>
          </p:cNvPr>
          <p:cNvSpPr txBox="1"/>
          <p:nvPr/>
        </p:nvSpPr>
        <p:spPr>
          <a:xfrm>
            <a:off x="249382" y="207165"/>
            <a:ext cx="41910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আমর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া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ছবি দেখি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সর্ম্পকৃত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জানবো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97C48B-45D5-4AB7-92A4-92D7F213C76D}"/>
              </a:ext>
            </a:extLst>
          </p:cNvPr>
          <p:cNvSpPr txBox="1"/>
          <p:nvPr/>
        </p:nvSpPr>
        <p:spPr>
          <a:xfrm>
            <a:off x="889752" y="4069711"/>
            <a:ext cx="321425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কচ্ছপেরা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আস্তে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কিরণ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সেবন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C53870-5809-44C2-8169-EC3CCAC476F4}"/>
              </a:ext>
            </a:extLst>
          </p:cNvPr>
          <p:cNvSpPr txBox="1"/>
          <p:nvPr/>
        </p:nvSpPr>
        <p:spPr>
          <a:xfrm>
            <a:off x="4993759" y="4019550"/>
            <a:ext cx="3616841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ধরার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নৌকা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সূর্যাস্তের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বেলা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তীরের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2DDB0B-4E90-4208-B4E6-B7D8B0A28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21" y="1312774"/>
            <a:ext cx="4376038" cy="22495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0A554E-65A3-4A47-9879-D91194B46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349" y="1352550"/>
            <a:ext cx="4244989" cy="22495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05D2B75-6ACB-4D2F-8306-6E1B5D253BC9}"/>
              </a:ext>
            </a:extLst>
          </p:cNvPr>
          <p:cNvSpPr txBox="1"/>
          <p:nvPr/>
        </p:nvSpPr>
        <p:spPr>
          <a:xfrm>
            <a:off x="5028395" y="821943"/>
            <a:ext cx="361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বাক্যগুলো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জানবো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9726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/>
      <p:bldP spid="23" grpId="0"/>
      <p:bldP spid="14" grpId="0" animBg="1"/>
      <p:bldP spid="26" grpId="0" animBg="1"/>
      <p:bldP spid="27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6F43C7-ED76-4763-A765-5B4E9111CC68}"/>
              </a:ext>
            </a:extLst>
          </p:cNvPr>
          <p:cNvSpPr txBox="1"/>
          <p:nvPr/>
        </p:nvSpPr>
        <p:spPr>
          <a:xfrm>
            <a:off x="4703620" y="271660"/>
            <a:ext cx="38862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ছবিতে কী কী দেখতে পাচ্ছ?</a:t>
            </a:r>
            <a:endParaRPr lang="en-US" sz="3200" dirty="0">
              <a:solidFill>
                <a:srgbClr val="3607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CAB7BA-A26F-4C17-B1D6-F8CDCD7ADCE0}"/>
              </a:ext>
            </a:extLst>
          </p:cNvPr>
          <p:cNvSpPr txBox="1"/>
          <p:nvPr/>
        </p:nvSpPr>
        <p:spPr>
          <a:xfrm>
            <a:off x="249382" y="207165"/>
            <a:ext cx="41910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আমর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া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ছবি দেখি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সর্ম্পকৃত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জানবো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C06CAA-EDCE-455B-A2C9-6108BE966D8A}"/>
              </a:ext>
            </a:extLst>
          </p:cNvPr>
          <p:cNvSpPr txBox="1"/>
          <p:nvPr/>
        </p:nvSpPr>
        <p:spPr>
          <a:xfrm>
            <a:off x="457200" y="3710285"/>
            <a:ext cx="3983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ভালোবাস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ওই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2DE3B0-BB1E-4164-9D3C-1A96A8AEDED3}"/>
              </a:ext>
            </a:extLst>
          </p:cNvPr>
          <p:cNvSpPr txBox="1"/>
          <p:nvPr/>
        </p:nvSpPr>
        <p:spPr>
          <a:xfrm>
            <a:off x="4949784" y="3705606"/>
            <a:ext cx="3889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যেথায়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গাঁথা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ঘনচ্ছায়া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আচ্ছাদন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6869F3-3089-4321-B753-3DEDE901A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2" y="1280041"/>
            <a:ext cx="4232452" cy="20153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3AC113-6847-427D-BA85-53FEB8640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548" y="1300964"/>
            <a:ext cx="4168783" cy="20210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D887E02-888E-4E49-BCFA-87D73DD5C8CF}"/>
              </a:ext>
            </a:extLst>
          </p:cNvPr>
          <p:cNvSpPr txBox="1"/>
          <p:nvPr/>
        </p:nvSpPr>
        <p:spPr>
          <a:xfrm>
            <a:off x="457200" y="4171382"/>
            <a:ext cx="3616841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তীরের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বনকে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ভালোবাস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2A9404-4D73-47E0-86D2-426CDCE5AF58}"/>
              </a:ext>
            </a:extLst>
          </p:cNvPr>
          <p:cNvSpPr txBox="1"/>
          <p:nvPr/>
        </p:nvSpPr>
        <p:spPr>
          <a:xfrm>
            <a:off x="4907874" y="4171382"/>
            <a:ext cx="3983181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সুশৃঙ্খলভাবে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বিন্যস্ত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জমাটকৃত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ছায়া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ছাউনি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58C0A2-1992-4829-8D5C-78ACC1E85603}"/>
              </a:ext>
            </a:extLst>
          </p:cNvPr>
          <p:cNvSpPr txBox="1"/>
          <p:nvPr/>
        </p:nvSpPr>
        <p:spPr>
          <a:xfrm>
            <a:off x="4930734" y="335952"/>
            <a:ext cx="361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বাক্যগুলো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জানবো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3357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8" grpId="0"/>
      <p:bldP spid="9" grpId="0"/>
      <p:bldP spid="15" grpId="0" animBg="1"/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09550"/>
            <a:ext cx="73152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2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32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6" name="Frame 25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C1F101-1975-4D5B-AE41-2EE478BFFD49}"/>
              </a:ext>
            </a:extLst>
          </p:cNvPr>
          <p:cNvSpPr txBox="1"/>
          <p:nvPr/>
        </p:nvSpPr>
        <p:spPr>
          <a:xfrm>
            <a:off x="178958" y="1626348"/>
            <a:ext cx="837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কচ্ছপ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804D73-286F-4D0E-881D-8210C2ACCDAF}"/>
              </a:ext>
            </a:extLst>
          </p:cNvPr>
          <p:cNvSpPr txBox="1"/>
          <p:nvPr/>
        </p:nvSpPr>
        <p:spPr>
          <a:xfrm>
            <a:off x="271635" y="3598341"/>
            <a:ext cx="801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Equals 3">
            <a:extLst>
              <a:ext uri="{FF2B5EF4-FFF2-40B4-BE49-F238E27FC236}">
                <a16:creationId xmlns:a16="http://schemas.microsoft.com/office/drawing/2014/main" id="{E6BBED3B-38A9-40E7-8774-F85A5D6E0E18}"/>
              </a:ext>
            </a:extLst>
          </p:cNvPr>
          <p:cNvSpPr/>
          <p:nvPr/>
        </p:nvSpPr>
        <p:spPr>
          <a:xfrm>
            <a:off x="5059363" y="1650912"/>
            <a:ext cx="685801" cy="43710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Equals 29">
            <a:extLst>
              <a:ext uri="{FF2B5EF4-FFF2-40B4-BE49-F238E27FC236}">
                <a16:creationId xmlns:a16="http://schemas.microsoft.com/office/drawing/2014/main" id="{006E6C2B-8FD3-40E3-9BC1-4249E9E8B69E}"/>
              </a:ext>
            </a:extLst>
          </p:cNvPr>
          <p:cNvSpPr/>
          <p:nvPr/>
        </p:nvSpPr>
        <p:spPr>
          <a:xfrm>
            <a:off x="5206179" y="3798816"/>
            <a:ext cx="682257" cy="52238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836C00-85C4-4A7A-B8BB-F1A247E32D87}"/>
              </a:ext>
            </a:extLst>
          </p:cNvPr>
          <p:cNvSpPr txBox="1"/>
          <p:nvPr/>
        </p:nvSpPr>
        <p:spPr>
          <a:xfrm>
            <a:off x="6019800" y="3521397"/>
            <a:ext cx="2700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ওপারের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09BB6B5-F21A-4B89-B823-D3F7C05A4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64" y="885908"/>
            <a:ext cx="3854564" cy="19815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CE2370-48C6-4584-874F-12325E9E1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936" y="2974234"/>
            <a:ext cx="3854564" cy="183537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EC8402A-71A8-484F-9D70-2947C2C66B4D}"/>
              </a:ext>
            </a:extLst>
          </p:cNvPr>
          <p:cNvSpPr txBox="1"/>
          <p:nvPr/>
        </p:nvSpPr>
        <p:spPr>
          <a:xfrm>
            <a:off x="6019800" y="1583742"/>
            <a:ext cx="28525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কচ্ছপেরা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রৌদ্র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পোহায়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5762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6" grpId="0"/>
      <p:bldP spid="4" grpId="0" animBg="1"/>
      <p:bldP spid="30" grpId="0" animBg="1"/>
      <p:bldP spid="22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57B67F88-8EB0-4F9D-92E5-A3786E505E5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6AF9F-F22B-4D24-9E18-40B1168CB663}"/>
              </a:ext>
            </a:extLst>
          </p:cNvPr>
          <p:cNvSpPr txBox="1"/>
          <p:nvPr/>
        </p:nvSpPr>
        <p:spPr>
          <a:xfrm>
            <a:off x="-76200" y="1067620"/>
            <a:ext cx="106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ডিঙ্গি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151A13-4D0E-44BD-ADB1-732DB9426B46}"/>
              </a:ext>
            </a:extLst>
          </p:cNvPr>
          <p:cNvSpPr txBox="1"/>
          <p:nvPr/>
        </p:nvSpPr>
        <p:spPr>
          <a:xfrm>
            <a:off x="98703" y="3365369"/>
            <a:ext cx="968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ঘনচ্ছায়া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Equals 10">
            <a:extLst>
              <a:ext uri="{FF2B5EF4-FFF2-40B4-BE49-F238E27FC236}">
                <a16:creationId xmlns:a16="http://schemas.microsoft.com/office/drawing/2014/main" id="{2161A0FA-47BD-43A8-A7B8-A8F362D34850}"/>
              </a:ext>
            </a:extLst>
          </p:cNvPr>
          <p:cNvSpPr/>
          <p:nvPr/>
        </p:nvSpPr>
        <p:spPr>
          <a:xfrm>
            <a:off x="5257800" y="3153405"/>
            <a:ext cx="682257" cy="52238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Equals 11">
            <a:extLst>
              <a:ext uri="{FF2B5EF4-FFF2-40B4-BE49-F238E27FC236}">
                <a16:creationId xmlns:a16="http://schemas.microsoft.com/office/drawing/2014/main" id="{F5494356-25D9-4988-B4A4-EB49BC5FF558}"/>
              </a:ext>
            </a:extLst>
          </p:cNvPr>
          <p:cNvSpPr/>
          <p:nvPr/>
        </p:nvSpPr>
        <p:spPr>
          <a:xfrm>
            <a:off x="5272762" y="991665"/>
            <a:ext cx="682257" cy="52238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69A646-E685-4257-867B-3F3E6016C684}"/>
              </a:ext>
            </a:extLst>
          </p:cNvPr>
          <p:cNvSpPr txBox="1"/>
          <p:nvPr/>
        </p:nvSpPr>
        <p:spPr>
          <a:xfrm>
            <a:off x="5955019" y="714246"/>
            <a:ext cx="2820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সন্ধ্যাবেলায়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জেলের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ডিঙ্গি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F2FD6A-984E-46CE-A149-9845E1843518}"/>
              </a:ext>
            </a:extLst>
          </p:cNvPr>
          <p:cNvSpPr txBox="1"/>
          <p:nvPr/>
        </p:nvSpPr>
        <p:spPr>
          <a:xfrm>
            <a:off x="5837480" y="2814430"/>
            <a:ext cx="323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যেথায়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গাঁথা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ঘনচ্ছায়া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আচ্ছাদন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BAF1458-86D6-452F-89E6-0A7255C15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608" y="339391"/>
            <a:ext cx="4108985" cy="19181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D733E5-E1FA-427D-833B-471F4D3B4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608" y="2571750"/>
            <a:ext cx="4226192" cy="204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8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 animBg="1"/>
      <p:bldP spid="12" grpId="0" animBg="1"/>
      <p:bldP spid="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578660-C4CF-4BC8-A956-7C754E71D638}"/>
              </a:ext>
            </a:extLst>
          </p:cNvPr>
          <p:cNvSpPr txBox="1"/>
          <p:nvPr/>
        </p:nvSpPr>
        <p:spPr>
          <a:xfrm>
            <a:off x="381000" y="133350"/>
            <a:ext cx="2133600" cy="461665"/>
          </a:xfrm>
          <a:prstGeom prst="rect">
            <a:avLst/>
          </a:prstGeom>
          <a:ln>
            <a:solidFill>
              <a:srgbClr val="A50021"/>
            </a:solidFill>
            <a:prstDash val="lgDashDotDot"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কাজ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2B3D27-9D02-492D-853E-380862752FD5}"/>
              </a:ext>
            </a:extLst>
          </p:cNvPr>
          <p:cNvSpPr txBox="1"/>
          <p:nvPr/>
        </p:nvSpPr>
        <p:spPr>
          <a:xfrm>
            <a:off x="1524000" y="971550"/>
            <a:ext cx="6778336" cy="4616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বস</a:t>
            </a:r>
            <a:r>
              <a:rPr lang="en-US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3C06DEC-70A1-4837-AE20-C5557DF03253}"/>
              </a:ext>
            </a:extLst>
          </p:cNvPr>
          <p:cNvGrpSpPr/>
          <p:nvPr/>
        </p:nvGrpSpPr>
        <p:grpSpPr>
          <a:xfrm>
            <a:off x="1530412" y="1525895"/>
            <a:ext cx="5636253" cy="3617605"/>
            <a:chOff x="1530412" y="1525895"/>
            <a:chExt cx="5636253" cy="361760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5483610-EB55-4719-8CD7-B6198A54C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0412" y="2114550"/>
              <a:ext cx="2889188" cy="182857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73AB46F-E160-4C06-99D3-AD5CFA6E1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9234" y="1525895"/>
              <a:ext cx="1483766" cy="89345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96A946C-3DF7-4A0C-8514-EFBBE1523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7477" y="3501562"/>
              <a:ext cx="2889188" cy="1641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585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85751"/>
            <a:ext cx="4114800" cy="584775"/>
          </a:xfrm>
          <a:prstGeom prst="rect">
            <a:avLst/>
          </a:prstGeom>
          <a:noFill/>
          <a:ln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এসো যুক্তবর্ণগুলো ভেঙ্গে দেখি </a:t>
            </a:r>
            <a:endParaRPr lang="en-US" sz="32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966" y="2244668"/>
            <a:ext cx="2018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সন্ধ্যাবেলা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998" y="3449419"/>
            <a:ext cx="1536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ঘনচ্ছায়া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905003" y="3638550"/>
            <a:ext cx="685799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905002" y="1276350"/>
            <a:ext cx="685799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905002" y="2384889"/>
            <a:ext cx="685799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93874" y="3477562"/>
            <a:ext cx="62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চ্ছ</a:t>
            </a:r>
            <a:endParaRPr lang="en-US" sz="4000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5428" y="2273162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ন্ধ</a:t>
            </a:r>
            <a:r>
              <a:rPr lang="bn-IN" sz="4000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57200" y="1079775"/>
            <a:ext cx="1627089" cy="707886"/>
            <a:chOff x="201711" y="1123950"/>
            <a:chExt cx="1627089" cy="707886"/>
          </a:xfrm>
        </p:grpSpPr>
        <p:sp>
          <p:nvSpPr>
            <p:cNvPr id="39" name="TextBox 38"/>
            <p:cNvSpPr txBox="1"/>
            <p:nvPr/>
          </p:nvSpPr>
          <p:spPr>
            <a:xfrm>
              <a:off x="201711" y="1123950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itchFamily="2" charset="0"/>
                  <a:cs typeface="NikoshBAN" pitchFamily="2" charset="0"/>
                </a:rPr>
                <a:t>আ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09600" y="1123950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চ্ছাদন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857693" y="108513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চ্ছ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94919" y="1079775"/>
            <a:ext cx="912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চ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663459" y="111349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ছ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473659" y="1068735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solidFill>
                <a:srgbClr val="3607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52800" y="2199628"/>
            <a:ext cx="47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solidFill>
                <a:srgbClr val="3607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29000" y="3387864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solidFill>
                <a:srgbClr val="3607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48200" y="1025664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40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24400" y="21907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40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11998" y="3399317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40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743200" y="2217807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62250" y="2266418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ধ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552759" y="1716272"/>
            <a:ext cx="1494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1214170"/>
            <a:ext cx="8382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187043" y="1214170"/>
            <a:ext cx="8382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257800" y="2398084"/>
            <a:ext cx="8382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962400" y="2366226"/>
            <a:ext cx="8382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3886200" y="3591003"/>
            <a:ext cx="8382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273390" y="3583616"/>
            <a:ext cx="8382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E549586-2E8F-4A72-A39C-E60F38478B8F}"/>
              </a:ext>
            </a:extLst>
          </p:cNvPr>
          <p:cNvSpPr txBox="1"/>
          <p:nvPr/>
        </p:nvSpPr>
        <p:spPr>
          <a:xfrm>
            <a:off x="2774743" y="3488636"/>
            <a:ext cx="912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চ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F0203C6-55AB-437C-8864-AA173205FA68}"/>
              </a:ext>
            </a:extLst>
          </p:cNvPr>
          <p:cNvSpPr txBox="1"/>
          <p:nvPr/>
        </p:nvSpPr>
        <p:spPr>
          <a:xfrm>
            <a:off x="2762250" y="348531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C 0.01875 -0.00309 0.03541 -0.01605 0.05399 -0.02253 C 0.06232 -0.03086 0.06927 -0.03333 0.07864 -0.03611 C 0.09062 -0.04259 0.06927 -0.03056 0.09201 -0.04537 C 0.09913 -0.05 0.10764 -0.05031 0.11527 -0.05401 C 0.17465 -0.04938 0.1625 -0.06019 0.19375 -0.03395 C 0.19409 -0.02778 0.19479 -0.02161 0.19514 -0.01574 C 0.19548 -0.00895 0.1967 0.00463 0.1967 0.00525 " pathEditMode="relative" rAng="0" ptsTypes="AAAAAAAA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26" y="-2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216 C 0.00104 -0.01203 0.00156 -0.01882 0.00625 -0.025 C 0.00712 -0.02747 0.00729 -0.03086 0.00851 -0.03302 C 0.01857 -0.05185 0.01285 -0.03734 0.01927 -0.04722 C 0.02048 -0.04907 0.02118 -0.05216 0.02257 -0.05339 C 0.02413 -0.05493 0.02621 -0.05493 0.02795 -0.05555 C 0.03941 -0.07098 0.09705 -0.07222 0.11076 -0.07345 C 0.12795 -0.07098 0.1243 -0.07469 0.12274 -0.04135 C 0.12413 -0.01234 0.12396 -0.025 0.12396 -0.00432 " pathEditMode="relative" rAng="0" ptsTypes="AAAAAAAAA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-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2592 C 0.00278 0.00493 0.00104 -0.01359 0.00365 -0.03488 C 0.00434 -0.04075 0.0092 -0.04414 0.01128 -0.04723 C 0.01823 -0.05834 0.02535 -0.06575 0.0342 -0.07007 C 0.03559 -0.07346 0.03628 -0.07778 0.03819 -0.07994 C 0.04219 -0.08488 0.0474 -0.08303 0.05208 -0.08519 C 0.0724 -0.09538 0.04774 -0.08642 0.06753 -0.09291 C 0.07691 -0.09908 0.08142 -0.09846 0.09306 -0.10031 C 0.14549 -0.09877 0.19774 -0.09723 0.25017 -0.09538 C 0.28611 -0.09414 0.28785 -0.11451 0.28351 -0.08519 C 0.28108 -0.04013 0.28212 -0.06883 0.28212 0.0003 " pathEditMode="relative" rAng="0" ptsTypes="AAAAAAAAAAA">
                                      <p:cBhvr>
                                        <p:cTn id="6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3" y="-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46914E-6 C -0.00521 -0.01636 0.00955 -0.02531 0.02223 -0.02963 C 0.03108 -0.03642 0.03386 -0.03642 0.04445 -0.03827 C 0.05486 -0.04259 0.06563 -0.04352 0.07622 -0.04629 C 0.08438 -0.05247 0.09358 -0.05185 0.10348 -0.05308 C 0.11094 -0.0608 0.11841 -0.05987 0.12865 -0.06142 C 0.1408 -0.06759 0.15209 -0.06759 0.16511 -0.06913 C 0.2092 -0.06759 0.18993 -0.0679 0.21615 -0.06142 C 0.23299 -0.03457 0.22726 -0.05092 0.22726 0.00216 " pathEditMode="relative" rAng="0" ptsTypes="AAAAAAAAA">
                                      <p:cBhvr>
                                        <p:cTn id="8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7" y="-3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C 0.00642 -0.0142 0.01042 -0.02222 0.0224 -0.02562 C 0.02691 -0.03272 0.03576 -0.04136 0.04201 -0.04506 C 0.04531 -0.04722 0.04896 -0.04784 0.05243 -0.04907 C 0.05417 -0.04969 0.05781 -0.05123 0.05781 -0.05093 C 0.06319 -0.05586 0.06858 -0.05772 0.07344 -0.06296 C 0.09531 -0.06235 0.11736 -0.06451 0.13924 -0.0608 C 0.14201 -0.06019 0.14236 -0.05401 0.14444 -0.05123 C 0.1474 -0.04753 0.15365 -0.04105 0.15365 -0.04074 C 0.15503 -0.03333 0.16354 -0.00216 0.15365 -0.00216 " pathEditMode="relative" rAng="0" ptsTypes="AAAAAAAAAA">
                                      <p:cBhvr>
                                        <p:cTn id="101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9877E-6 C 0.00747 -0.00278 0.01129 -0.00803 0.01684 -0.01389 C 0.02292 -0.02006 0.03004 -0.025 0.03611 -0.03087 C 0.04045 -0.03519 0.04254 -0.03889 0.04775 -0.04136 C 0.05313 -0.04815 0.05486 -0.04969 0.06216 -0.05155 C 0.06771 -0.05926 0.06702 -0.06019 0.079 -0.06019 C 0.15573 -0.06019 0.23212 -0.05803 0.30903 -0.05679 C 0.30851 -0.04599 0.3092 -0.03488 0.30764 -0.02408 C 0.3073 -0.02161 0.30417 -0.0213 0.30382 -0.01883 C 0.30295 -0.01389 0.30382 -0.00864 0.30382 -0.0034 " pathEditMode="relative" rAng="0" ptsTypes="AAAAAAAAAA">
                                      <p:cBhvr>
                                        <p:cTn id="117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1" y="-30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834 C -0.00139 0.00587 -0.00296 0.00371 -0.00313 0.00124 C -0.00348 -0.00216 0.00399 -0.025 0.00625 -0.02994 C 0.00763 -0.03241 0.01007 -0.03395 0.0118 -0.03611 C 0.0125 -0.03858 0.01319 -0.04166 0.01441 -0.0429 C 0.01684 -0.0466 0.02274 -0.05185 0.02274 -0.05154 C 0.02517 -0.06697 0.02118 -0.04969 0.02916 -0.06481 C 0.03038 -0.06697 0.02968 -0.07006 0.03055 -0.07191 C 0.04548 -0.10308 0.06163 -0.09506 0.08854 -0.10247 C 0.13316 -0.10031 0.17795 -0.09506 0.22309 -0.09197 C 0.221 -0.07963 0.22309 -0.07253 0.21632 -0.06481 C 0.21892 -0.04228 0.22309 -0.01975 0.22309 0.0034 " pathEditMode="relative" rAng="0" ptsTypes="AAAAAAAAAAAA">
                                      <p:cBhvr>
                                        <p:cTn id="1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216 C 0.00104 -0.01203 0.00156 -0.01882 0.00625 -0.025 C 0.00712 -0.02747 0.00729 -0.03086 0.00851 -0.03302 C 0.01858 -0.05185 0.01285 -0.03734 0.01927 -0.04722 C 0.02048 -0.04907 0.02118 -0.05216 0.02257 -0.05339 C 0.02413 -0.05493 0.02621 -0.05493 0.02795 -0.05555 C 0.03941 -0.07098 0.09705 -0.07222 0.11076 -0.07345 C 0.12795 -0.07098 0.1243 -0.07469 0.12274 -0.04135 C 0.12413 -0.01234 0.12396 -0.025 0.12396 -0.00432 " pathEditMode="relative" rAng="0" ptsTypes="AAAAAAAAA">
                                      <p:cBhvr>
                                        <p:cTn id="1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-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2592 C 0.00278 0.00493 0.00105 -0.01358 0.00365 -0.03488 C 0.00434 -0.04074 0.0092 -0.04414 0.01129 -0.04723 C 0.01823 -0.05834 0.02535 -0.06574 0.0342 -0.07007 C 0.03559 -0.07346 0.03629 -0.07778 0.0382 -0.07994 C 0.04219 -0.08488 0.0474 -0.08303 0.05209 -0.08519 C 0.0724 -0.09537 0.04775 -0.08642 0.06754 -0.0929 C 0.07691 -0.09908 0.08143 -0.09846 0.09306 -0.10031 C 0.14549 -0.09877 0.19775 -0.09723 0.25018 -0.09537 C 0.28611 -0.09414 0.28785 -0.11451 0.28351 -0.08519 C 0.28108 -0.04013 0.28212 -0.06883 0.28212 0.0003 " pathEditMode="relative" rAng="0" ptsTypes="AAAAAAAAAAA">
                                      <p:cBhvr>
                                        <p:cTn id="17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3" y="-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16" grpId="0" animBg="1"/>
      <p:bldP spid="17" grpId="0" animBg="1"/>
      <p:bldP spid="18" grpId="0" animBg="1"/>
      <p:bldP spid="33" grpId="0"/>
      <p:bldP spid="33" grpId="1"/>
      <p:bldP spid="37" grpId="0"/>
      <p:bldP spid="37" grpId="1"/>
      <p:bldP spid="46" grpId="0"/>
      <p:bldP spid="46" grpId="1"/>
      <p:bldP spid="47" grpId="0"/>
      <p:bldP spid="47" grpId="1"/>
      <p:bldP spid="48" grpId="0"/>
      <p:bldP spid="48" grpId="1"/>
      <p:bldP spid="50" grpId="0"/>
      <p:bldP spid="52" grpId="0"/>
      <p:bldP spid="53" grpId="0"/>
      <p:bldP spid="55" grpId="0"/>
      <p:bldP spid="56" grpId="0"/>
      <p:bldP spid="57" grpId="0"/>
      <p:bldP spid="62" grpId="0"/>
      <p:bldP spid="62" grpId="1"/>
      <p:bldP spid="63" grpId="0"/>
      <p:bldP spid="63" grpId="1"/>
      <p:bldP spid="38" grpId="0"/>
      <p:bldP spid="38" grpId="1"/>
      <p:bldP spid="40" grpId="0"/>
      <p:bldP spid="4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7EDAA7-ED03-4B21-AFA6-0C056513F1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0557"/>
            <a:ext cx="2286000" cy="3544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999645"/>
            <a:ext cx="41910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শরফুদ্দিন</a:t>
            </a:r>
            <a:r>
              <a:rPr lang="en-US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মৃধা</a:t>
            </a:r>
            <a:r>
              <a:rPr lang="en-US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2400" dirty="0" err="1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IN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r>
              <a:rPr lang="en-US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৪১নং </a:t>
            </a:r>
            <a:r>
              <a:rPr lang="en-US" sz="2400" dirty="0" err="1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লক্ষীপুর</a:t>
            </a:r>
            <a:r>
              <a:rPr lang="en-US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</a:p>
          <a:p>
            <a:r>
              <a:rPr lang="en-US" sz="2400" dirty="0" err="1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মতলব</a:t>
            </a:r>
            <a:r>
              <a:rPr lang="en-US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2400" dirty="0">
              <a:solidFill>
                <a:srgbClr val="1D0AA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7715" y="278514"/>
            <a:ext cx="35052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5" y="1133475"/>
            <a:ext cx="1203566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10381" y="3919734"/>
            <a:ext cx="1130841" cy="461665"/>
            <a:chOff x="457200" y="2647950"/>
            <a:chExt cx="1371600" cy="533400"/>
          </a:xfrm>
        </p:grpSpPr>
        <p:sp>
          <p:nvSpPr>
            <p:cNvPr id="8" name="TextBox 7"/>
            <p:cNvSpPr txBox="1"/>
            <p:nvPr/>
          </p:nvSpPr>
          <p:spPr>
            <a:xfrm>
              <a:off x="457200" y="2647950"/>
              <a:ext cx="1066800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ডিঙি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Pentagon 13"/>
            <p:cNvSpPr/>
            <p:nvPr/>
          </p:nvSpPr>
          <p:spPr>
            <a:xfrm>
              <a:off x="457200" y="2647950"/>
              <a:ext cx="1371600" cy="533400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174539" y="239965"/>
            <a:ext cx="2644861" cy="584775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32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66382" y="1546930"/>
            <a:ext cx="2924688" cy="52322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জনশূণ্য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91906" y="3717743"/>
            <a:ext cx="1599164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নৌকা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24200" y="361950"/>
            <a:ext cx="3733800" cy="461665"/>
          </a:xfrm>
          <a:prstGeom prst="rect">
            <a:avLst/>
          </a:prstGeom>
          <a:ln>
            <a:solidFill>
              <a:srgbClr val="A50021"/>
            </a:solidFill>
            <a:prstDash val="lgDashDotDot"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গতক্লাসে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শিখেছি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--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84292" y="2647950"/>
            <a:ext cx="7162799" cy="461665"/>
          </a:xfrm>
          <a:prstGeom prst="rect">
            <a:avLst/>
          </a:prstGeom>
          <a:ln>
            <a:solidFill>
              <a:srgbClr val="A50021"/>
            </a:solidFill>
            <a:prstDash val="lgDashDotDot"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শিখবো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প্রত্যেকে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ডাইরিতে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B46534-FDAC-4C17-8C3D-E2C7C195062E}"/>
              </a:ext>
            </a:extLst>
          </p:cNvPr>
          <p:cNvGrpSpPr/>
          <p:nvPr/>
        </p:nvGrpSpPr>
        <p:grpSpPr>
          <a:xfrm>
            <a:off x="582425" y="1694580"/>
            <a:ext cx="1130841" cy="461665"/>
            <a:chOff x="457200" y="2647950"/>
            <a:chExt cx="1371600" cy="53340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29DE32-1B48-43DB-8C5A-70E84962008D}"/>
                </a:ext>
              </a:extLst>
            </p:cNvPr>
            <p:cNvSpPr txBox="1"/>
            <p:nvPr/>
          </p:nvSpPr>
          <p:spPr>
            <a:xfrm>
              <a:off x="457200" y="2647950"/>
              <a:ext cx="1066800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নির্জন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Pentagon 13">
              <a:extLst>
                <a:ext uri="{FF2B5EF4-FFF2-40B4-BE49-F238E27FC236}">
                  <a16:creationId xmlns:a16="http://schemas.microsoft.com/office/drawing/2014/main" id="{5B8F8BB1-6838-431A-BCD5-D510DE57B447}"/>
                </a:ext>
              </a:extLst>
            </p:cNvPr>
            <p:cNvSpPr/>
            <p:nvPr/>
          </p:nvSpPr>
          <p:spPr>
            <a:xfrm>
              <a:off x="457200" y="2647950"/>
              <a:ext cx="1371600" cy="533400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F08EE573-D1A7-4D76-9CE5-FEBE0F23B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134" y="971550"/>
            <a:ext cx="2704950" cy="15933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E1E73E-15C6-4C55-BCD8-15DD1A79F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424" y="3142677"/>
            <a:ext cx="3450977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36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17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65276" y="1657350"/>
            <a:ext cx="4487845" cy="646331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শিক্ষার্থীর সরব পাঠ।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63979"/>
            <a:ext cx="1418458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   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7916" y="159944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দেখাও</a:t>
            </a:r>
            <a:endParaRPr lang="en-US" sz="3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235587"/>
            <a:ext cx="1295400" cy="523220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2800" dirty="0" err="1">
                <a:latin typeface="NikoshBAN" pitchFamily="2" charset="0"/>
                <a:cs typeface="NikoshBAN" pitchFamily="2" charset="0"/>
              </a:rPr>
              <a:t>সন্ধ্যাবেলা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822924-40D6-43F2-9D37-3CA3C564D330}"/>
              </a:ext>
            </a:extLst>
          </p:cNvPr>
          <p:cNvSpPr txBox="1"/>
          <p:nvPr/>
        </p:nvSpPr>
        <p:spPr>
          <a:xfrm>
            <a:off x="152400" y="1974102"/>
            <a:ext cx="1295400" cy="523220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2800" dirty="0" err="1">
                <a:latin typeface="NikoshBAN" pitchFamily="2" charset="0"/>
                <a:cs typeface="NikoshBAN" pitchFamily="2" charset="0"/>
              </a:rPr>
              <a:t>ঘনচ্ছায়া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E09CA6-C2EA-405E-88A4-2AD3A7393B1F}"/>
              </a:ext>
            </a:extLst>
          </p:cNvPr>
          <p:cNvSpPr txBox="1"/>
          <p:nvPr/>
        </p:nvSpPr>
        <p:spPr>
          <a:xfrm>
            <a:off x="152400" y="2583702"/>
            <a:ext cx="1295400" cy="523220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2800" dirty="0" err="1">
                <a:latin typeface="NikoshBAN" pitchFamily="2" charset="0"/>
                <a:cs typeface="NikoshBAN" pitchFamily="2" charset="0"/>
              </a:rPr>
              <a:t>আচ্ছাদন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F9FAED-9322-49DA-BB06-F00F60928239}"/>
              </a:ext>
            </a:extLst>
          </p:cNvPr>
          <p:cNvSpPr txBox="1"/>
          <p:nvPr/>
        </p:nvSpPr>
        <p:spPr>
          <a:xfrm>
            <a:off x="152400" y="3193302"/>
            <a:ext cx="1295400" cy="523220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2800" dirty="0" err="1">
                <a:latin typeface="NikoshBAN" pitchFamily="2" charset="0"/>
                <a:cs typeface="NikoshBAN" pitchFamily="2" charset="0"/>
              </a:rPr>
              <a:t>ইচ্ছা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85EBEF-D87C-4B54-8350-A33A40592EFF}"/>
              </a:ext>
            </a:extLst>
          </p:cNvPr>
          <p:cNvSpPr txBox="1"/>
          <p:nvPr/>
        </p:nvSpPr>
        <p:spPr>
          <a:xfrm>
            <a:off x="154172" y="3836567"/>
            <a:ext cx="1293628" cy="523220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2800" dirty="0" err="1">
                <a:latin typeface="NikoshBAN" pitchFamily="2" charset="0"/>
                <a:cs typeface="NikoshBAN" pitchFamily="2" charset="0"/>
              </a:rPr>
              <a:t>ডিঙি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8EE247-4E12-4118-A28B-7030851B5F0E}"/>
              </a:ext>
            </a:extLst>
          </p:cNvPr>
          <p:cNvSpPr txBox="1"/>
          <p:nvPr/>
        </p:nvSpPr>
        <p:spPr>
          <a:xfrm>
            <a:off x="4314201" y="4466577"/>
            <a:ext cx="4423064" cy="523220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মিলিয়ে নাও</a:t>
            </a:r>
            <a:endParaRPr lang="en-US" sz="28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1BA406-50C2-4F47-9745-12A9A807789A}"/>
              </a:ext>
            </a:extLst>
          </p:cNvPr>
          <p:cNvSpPr txBox="1"/>
          <p:nvPr/>
        </p:nvSpPr>
        <p:spPr>
          <a:xfrm>
            <a:off x="4077467" y="1247989"/>
            <a:ext cx="461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সন্ধ্যাবেলায়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জেলের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ডিঙি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ভিড়ে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012479-CB11-4948-8740-72B8B952B855}"/>
              </a:ext>
            </a:extLst>
          </p:cNvPr>
          <p:cNvSpPr txBox="1"/>
          <p:nvPr/>
        </p:nvSpPr>
        <p:spPr>
          <a:xfrm>
            <a:off x="4111335" y="1953286"/>
            <a:ext cx="4423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যেথায়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গাঁথা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ঘনচ্ছায়া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আচ্ছাদন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D7B6B1-B5DE-4FF9-8EEB-D0F47B18E3CD}"/>
              </a:ext>
            </a:extLst>
          </p:cNvPr>
          <p:cNvSpPr txBox="1"/>
          <p:nvPr/>
        </p:nvSpPr>
        <p:spPr>
          <a:xfrm>
            <a:off x="4190999" y="2594785"/>
            <a:ext cx="461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যেথায়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গাঁথা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ঘনচ্ছায়া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আচ্ছাদন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CD6290-C84C-4BA5-A043-B5CC285967C5}"/>
              </a:ext>
            </a:extLst>
          </p:cNvPr>
          <p:cNvSpPr txBox="1"/>
          <p:nvPr/>
        </p:nvSpPr>
        <p:spPr>
          <a:xfrm>
            <a:off x="4856532" y="625987"/>
            <a:ext cx="2077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28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28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4CF1B9-37BE-4248-A880-BD65E3F26FFB}"/>
              </a:ext>
            </a:extLst>
          </p:cNvPr>
          <p:cNvSpPr txBox="1"/>
          <p:nvPr/>
        </p:nvSpPr>
        <p:spPr>
          <a:xfrm>
            <a:off x="4188900" y="3193302"/>
            <a:ext cx="472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দেশ-বিদেশ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ঘুরে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বেড়াই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54BD411-D649-4CAE-8DA2-F90B7589AD60}"/>
              </a:ext>
            </a:extLst>
          </p:cNvPr>
          <p:cNvGrpSpPr/>
          <p:nvPr/>
        </p:nvGrpSpPr>
        <p:grpSpPr>
          <a:xfrm>
            <a:off x="1600200" y="1256853"/>
            <a:ext cx="2466634" cy="461665"/>
            <a:chOff x="457200" y="2647950"/>
            <a:chExt cx="1371600" cy="53340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9882712-E7A9-43E3-8C61-8EA3BA964BC2}"/>
                </a:ext>
              </a:extLst>
            </p:cNvPr>
            <p:cNvSpPr txBox="1"/>
            <p:nvPr/>
          </p:nvSpPr>
          <p:spPr>
            <a:xfrm>
              <a:off x="457200" y="2647950"/>
              <a:ext cx="1066800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সূর্যাস্তের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সময়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Pentagon 13">
              <a:extLst>
                <a:ext uri="{FF2B5EF4-FFF2-40B4-BE49-F238E27FC236}">
                  <a16:creationId xmlns:a16="http://schemas.microsoft.com/office/drawing/2014/main" id="{33FA72D3-142F-4171-9C39-D12A7BDA10EA}"/>
                </a:ext>
              </a:extLst>
            </p:cNvPr>
            <p:cNvSpPr/>
            <p:nvPr/>
          </p:nvSpPr>
          <p:spPr>
            <a:xfrm>
              <a:off x="457200" y="2647950"/>
              <a:ext cx="1371600" cy="533400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ED6BF9E-9E04-45AF-B699-BF232CF070B0}"/>
              </a:ext>
            </a:extLst>
          </p:cNvPr>
          <p:cNvGrpSpPr/>
          <p:nvPr/>
        </p:nvGrpSpPr>
        <p:grpSpPr>
          <a:xfrm>
            <a:off x="1600200" y="2009582"/>
            <a:ext cx="2466633" cy="461665"/>
            <a:chOff x="457200" y="2647950"/>
            <a:chExt cx="1371600" cy="53340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42440F-4AC3-480A-BBD3-3330C253B7CE}"/>
                </a:ext>
              </a:extLst>
            </p:cNvPr>
            <p:cNvSpPr txBox="1"/>
            <p:nvPr/>
          </p:nvSpPr>
          <p:spPr>
            <a:xfrm>
              <a:off x="457200" y="2647950"/>
              <a:ext cx="1066800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জমাটকৃত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ছায়া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Pentagon 13">
              <a:extLst>
                <a:ext uri="{FF2B5EF4-FFF2-40B4-BE49-F238E27FC236}">
                  <a16:creationId xmlns:a16="http://schemas.microsoft.com/office/drawing/2014/main" id="{0BCF2608-3206-4123-8F46-CE9E250E9DD5}"/>
                </a:ext>
              </a:extLst>
            </p:cNvPr>
            <p:cNvSpPr/>
            <p:nvPr/>
          </p:nvSpPr>
          <p:spPr>
            <a:xfrm>
              <a:off x="457200" y="2647950"/>
              <a:ext cx="1371600" cy="533400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B1A364F-0844-4FC9-B350-F17EBC3F2255}"/>
              </a:ext>
            </a:extLst>
          </p:cNvPr>
          <p:cNvGrpSpPr/>
          <p:nvPr/>
        </p:nvGrpSpPr>
        <p:grpSpPr>
          <a:xfrm>
            <a:off x="1600201" y="2624434"/>
            <a:ext cx="2466632" cy="461665"/>
            <a:chOff x="457200" y="2647950"/>
            <a:chExt cx="1371600" cy="53340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5AD4078-AC6C-4B3B-8082-7116F65765A5}"/>
                </a:ext>
              </a:extLst>
            </p:cNvPr>
            <p:cNvSpPr txBox="1"/>
            <p:nvPr/>
          </p:nvSpPr>
          <p:spPr>
            <a:xfrm>
              <a:off x="457200" y="2647950"/>
              <a:ext cx="1066800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ছাউনি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Pentagon 13">
              <a:extLst>
                <a:ext uri="{FF2B5EF4-FFF2-40B4-BE49-F238E27FC236}">
                  <a16:creationId xmlns:a16="http://schemas.microsoft.com/office/drawing/2014/main" id="{3EBB88F8-7E11-42FA-A14D-A922A909C594}"/>
                </a:ext>
              </a:extLst>
            </p:cNvPr>
            <p:cNvSpPr/>
            <p:nvPr/>
          </p:nvSpPr>
          <p:spPr>
            <a:xfrm>
              <a:off x="457200" y="2647950"/>
              <a:ext cx="1371600" cy="533400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739E300-E17A-473C-BCCB-DEC4E4B561C2}"/>
              </a:ext>
            </a:extLst>
          </p:cNvPr>
          <p:cNvGrpSpPr/>
          <p:nvPr/>
        </p:nvGrpSpPr>
        <p:grpSpPr>
          <a:xfrm>
            <a:off x="1570858" y="3260644"/>
            <a:ext cx="2466631" cy="461665"/>
            <a:chOff x="457200" y="2647950"/>
            <a:chExt cx="1371600" cy="53340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B727C15-0876-41B5-8F9A-A629D0BF91F3}"/>
                </a:ext>
              </a:extLst>
            </p:cNvPr>
            <p:cNvSpPr txBox="1"/>
            <p:nvPr/>
          </p:nvSpPr>
          <p:spPr>
            <a:xfrm>
              <a:off x="457200" y="2647950"/>
              <a:ext cx="1066800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বাসনা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/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আকাঙ্ক্ষা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Pentagon 13">
              <a:extLst>
                <a:ext uri="{FF2B5EF4-FFF2-40B4-BE49-F238E27FC236}">
                  <a16:creationId xmlns:a16="http://schemas.microsoft.com/office/drawing/2014/main" id="{B639DEB1-82FB-42FC-832C-DDE7C43BC484}"/>
                </a:ext>
              </a:extLst>
            </p:cNvPr>
            <p:cNvSpPr/>
            <p:nvPr/>
          </p:nvSpPr>
          <p:spPr>
            <a:xfrm>
              <a:off x="457200" y="2647950"/>
              <a:ext cx="1371600" cy="533400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3DB907C-AF97-455C-860C-61C071E64347}"/>
              </a:ext>
            </a:extLst>
          </p:cNvPr>
          <p:cNvGrpSpPr/>
          <p:nvPr/>
        </p:nvGrpSpPr>
        <p:grpSpPr>
          <a:xfrm>
            <a:off x="1570858" y="3910506"/>
            <a:ext cx="2315342" cy="461665"/>
            <a:chOff x="457200" y="2647950"/>
            <a:chExt cx="1371600" cy="53340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4B2B8E5-F0B6-4ECF-8E10-3369DE930B69}"/>
                </a:ext>
              </a:extLst>
            </p:cNvPr>
            <p:cNvSpPr txBox="1"/>
            <p:nvPr/>
          </p:nvSpPr>
          <p:spPr>
            <a:xfrm>
              <a:off x="457200" y="2647950"/>
              <a:ext cx="1066800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ছোট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নৌকা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Pentagon 13">
              <a:extLst>
                <a:ext uri="{FF2B5EF4-FFF2-40B4-BE49-F238E27FC236}">
                  <a16:creationId xmlns:a16="http://schemas.microsoft.com/office/drawing/2014/main" id="{8B6758D4-7F69-4889-B8A0-D1AFD636D4C2}"/>
                </a:ext>
              </a:extLst>
            </p:cNvPr>
            <p:cNvSpPr/>
            <p:nvPr/>
          </p:nvSpPr>
          <p:spPr>
            <a:xfrm>
              <a:off x="457200" y="2647950"/>
              <a:ext cx="1371600" cy="533400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2E20F7E-2020-45F3-8029-014240CEDFE7}"/>
              </a:ext>
            </a:extLst>
          </p:cNvPr>
          <p:cNvSpPr txBox="1"/>
          <p:nvPr/>
        </p:nvSpPr>
        <p:spPr>
          <a:xfrm>
            <a:off x="1763399" y="642001"/>
            <a:ext cx="183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2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5A9C4E0-5585-414C-9E00-B2C98B5084B1}"/>
              </a:ext>
            </a:extLst>
          </p:cNvPr>
          <p:cNvSpPr txBox="1"/>
          <p:nvPr/>
        </p:nvSpPr>
        <p:spPr>
          <a:xfrm>
            <a:off x="122163" y="70967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24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>
                <a:latin typeface="NikoshBAN" pitchFamily="2" charset="0"/>
                <a:cs typeface="NikoshBAN" pitchFamily="2" charset="0"/>
              </a:rPr>
              <a:t>শব্দ</a:t>
            </a:r>
            <a:endParaRPr lang="en-US" sz="2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8A16C8A-F729-4326-AA07-19F0508E2202}"/>
              </a:ext>
            </a:extLst>
          </p:cNvPr>
          <p:cNvSpPr txBox="1"/>
          <p:nvPr/>
        </p:nvSpPr>
        <p:spPr>
          <a:xfrm>
            <a:off x="4174723" y="3839650"/>
            <a:ext cx="4039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জেলেরা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ডিঙি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21" grpId="0"/>
      <p:bldP spid="38" grpId="0"/>
      <p:bldP spid="39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85400"/>
            <a:ext cx="1991251" cy="707886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191980"/>
            <a:ext cx="7605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12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254920-23B5-427A-9BCF-A34181633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46310"/>
            <a:ext cx="4572000" cy="256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38889E-6 -4.07407E-6 L 1.38889E-6 -0.07222 " pathEditMode="relative" rAng="0" ptsTypes="AA">
                                      <p:cBhvr>
                                        <p:cTn id="25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flowerskj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641" y="3775521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378" y="2639946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" y="3390511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42" y="1918052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56" y="257693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388" y="197535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220" y="1605230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5642" y="745959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6904" y="252055"/>
            <a:ext cx="6777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071" y="1833830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567" y="726926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09550"/>
            <a:ext cx="4602500" cy="7155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</a:bodyPr>
          <a:lstStyle/>
          <a:p>
            <a:pPr algn="ctr" defTabSz="990393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41A3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657350"/>
            <a:ext cx="5044450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1৮, 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কবিতা-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(2)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047750"/>
            <a:ext cx="2895600" cy="3761896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-5715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9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589" y="29252"/>
            <a:ext cx="38100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647" y="490917"/>
            <a:ext cx="251460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647" y="908993"/>
            <a:ext cx="6733953" cy="415498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1.3.১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1.3.3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উপদেশ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1.3.6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2.1.2 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6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:  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১.1.2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1.3.3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2.1.1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ছন্দ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2.2.1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2.2.2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2.2.3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ছন্দ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সমমানের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2.5.3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4.1.2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অনুভূতি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1.3.2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সংবলিত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যোগে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সাবলীলভাবে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1.5.1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বিরামচিহ্ন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অর্থযতি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শ্বাসযতি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স্তবক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সাবলীলভাবে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2.1.2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: 1.4.3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2.1.4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2.3.12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পাঠসংশ্লিষ্ট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Frame 4"/>
          <p:cNvSpPr/>
          <p:nvPr/>
        </p:nvSpPr>
        <p:spPr>
          <a:xfrm>
            <a:off x="0" y="-95250"/>
            <a:ext cx="9144000" cy="523875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32-Point Star 12"/>
          <p:cNvSpPr/>
          <p:nvPr/>
        </p:nvSpPr>
        <p:spPr>
          <a:xfrm>
            <a:off x="7010400" y="169775"/>
            <a:ext cx="691660" cy="687242"/>
          </a:xfrm>
          <a:prstGeom prst="star32">
            <a:avLst>
              <a:gd name="adj" fmla="val 27043"/>
            </a:avLst>
          </a:prstGeom>
          <a:solidFill>
            <a:srgbClr val="ED661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Purple-Tulip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963" y="1144478"/>
            <a:ext cx="1600200" cy="1600200"/>
          </a:xfrm>
          <a:prstGeom prst="rect">
            <a:avLst/>
          </a:prstGeom>
        </p:spPr>
      </p:pic>
      <p:pic>
        <p:nvPicPr>
          <p:cNvPr id="16" name="Picture 15" descr="_res__red_flower_decoration_png_by_hanabell1-d6lcbj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4163" y="3221667"/>
            <a:ext cx="1524000" cy="152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5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95250"/>
            <a:ext cx="9144000" cy="523875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9426" y="48667"/>
            <a:ext cx="668514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অনুকুল</a:t>
            </a:r>
            <a:r>
              <a:rPr lang="en-US" sz="3600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GB" sz="3600" i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9426" y="3941512"/>
            <a:ext cx="66851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দেখবো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D457C0-77E3-498C-BB50-81D19A943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426" y="882801"/>
            <a:ext cx="6685148" cy="292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6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7589" y="227679"/>
            <a:ext cx="410114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এসো আমরা কিছু ছবি দেখিঃ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550" y="3986862"/>
            <a:ext cx="7273050" cy="461665"/>
          </a:xfrm>
          <a:prstGeom prst="rect">
            <a:avLst/>
          </a:prstGeom>
          <a:noFill/>
          <a:ln>
            <a:solidFill>
              <a:srgbClr val="A5002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গতক্লাসে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শিখেছি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5935" y="3963601"/>
            <a:ext cx="5353206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হাঁসেরা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শীতের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নদীতীরে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2CFB69-F454-40D4-A3AC-1CCF00EB3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55936"/>
            <a:ext cx="4557779" cy="24640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ADF266-377D-4349-AFD6-63E479EED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538" y="924350"/>
            <a:ext cx="3375062" cy="26706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0657E3-3196-4390-A815-B24003913715}"/>
              </a:ext>
            </a:extLst>
          </p:cNvPr>
          <p:cNvSpPr txBox="1"/>
          <p:nvPr/>
        </p:nvSpPr>
        <p:spPr>
          <a:xfrm>
            <a:off x="228600" y="3994008"/>
            <a:ext cx="7116512" cy="461665"/>
          </a:xfrm>
          <a:prstGeom prst="rect">
            <a:avLst/>
          </a:prstGeom>
          <a:noFill/>
          <a:ln>
            <a:solidFill>
              <a:srgbClr val="A5002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D7E143-945A-4A10-9690-63E0E35AE677}"/>
              </a:ext>
            </a:extLst>
          </p:cNvPr>
          <p:cNvSpPr txBox="1"/>
          <p:nvPr/>
        </p:nvSpPr>
        <p:spPr>
          <a:xfrm>
            <a:off x="844044" y="3956731"/>
            <a:ext cx="4351058" cy="461665"/>
          </a:xfrm>
          <a:prstGeom prst="rect">
            <a:avLst/>
          </a:prstGeom>
          <a:noFill/>
          <a:ln>
            <a:solidFill>
              <a:srgbClr val="A5002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কোনকালে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চকাচকিরা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নদীপাড়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বাঁধে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53C152-ADFD-4B04-BAD5-7CF75209E676}"/>
              </a:ext>
            </a:extLst>
          </p:cNvPr>
          <p:cNvSpPr txBox="1"/>
          <p:nvPr/>
        </p:nvSpPr>
        <p:spPr>
          <a:xfrm>
            <a:off x="1035085" y="4000213"/>
            <a:ext cx="4428511" cy="461665"/>
          </a:xfrm>
          <a:prstGeom prst="rect">
            <a:avLst/>
          </a:prstGeom>
          <a:noFill/>
          <a:ln>
            <a:solidFill>
              <a:srgbClr val="A5002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শরৎকালে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চকাচকিরা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নদীপাড়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বাঁধে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6B4DAD-A8B2-4A31-9AE8-D3203D43CC91}"/>
              </a:ext>
            </a:extLst>
          </p:cNvPr>
          <p:cNvSpPr txBox="1"/>
          <p:nvPr/>
        </p:nvSpPr>
        <p:spPr>
          <a:xfrm>
            <a:off x="1457825" y="4018714"/>
            <a:ext cx="3633354" cy="461665"/>
          </a:xfrm>
          <a:prstGeom prst="rect">
            <a:avLst/>
          </a:prstGeom>
          <a:noFill/>
          <a:ln>
            <a:solidFill>
              <a:srgbClr val="A5002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নদীতটের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কাশফুল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ফোটে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01EF5E-1F52-4048-97B9-836F17568E34}"/>
              </a:ext>
            </a:extLst>
          </p:cNvPr>
          <p:cNvSpPr txBox="1"/>
          <p:nvPr/>
        </p:nvSpPr>
        <p:spPr>
          <a:xfrm>
            <a:off x="1287056" y="3978472"/>
            <a:ext cx="3786975" cy="461665"/>
          </a:xfrm>
          <a:prstGeom prst="rect">
            <a:avLst/>
          </a:prstGeom>
          <a:noFill/>
          <a:ln>
            <a:solidFill>
              <a:srgbClr val="A5002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নদীতটের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কাশফুল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ফোটে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355DCC-B1AB-4D43-8790-1938E888EBB4}"/>
              </a:ext>
            </a:extLst>
          </p:cNvPr>
          <p:cNvSpPr txBox="1"/>
          <p:nvPr/>
        </p:nvSpPr>
        <p:spPr>
          <a:xfrm>
            <a:off x="543073" y="3984677"/>
            <a:ext cx="4953000" cy="461665"/>
          </a:xfrm>
          <a:prstGeom prst="rect">
            <a:avLst/>
          </a:prstGeom>
          <a:noFill/>
          <a:ln>
            <a:solidFill>
              <a:srgbClr val="A5002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হাঁসেরা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নদীতীরে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FEE592-14CA-410B-87EE-E059BA197C76}"/>
              </a:ext>
            </a:extLst>
          </p:cNvPr>
          <p:cNvSpPr txBox="1"/>
          <p:nvPr/>
        </p:nvSpPr>
        <p:spPr>
          <a:xfrm>
            <a:off x="152400" y="143530"/>
            <a:ext cx="189473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0" grpId="1" animBg="1"/>
      <p:bldP spid="11" grpId="0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5B809E33-AAE5-4F55-8260-75A0D63E6B07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19A4E-43E9-4EFF-980B-AC91F2A93C27}"/>
              </a:ext>
            </a:extLst>
          </p:cNvPr>
          <p:cNvSpPr txBox="1"/>
          <p:nvPr/>
        </p:nvSpPr>
        <p:spPr>
          <a:xfrm>
            <a:off x="1295400" y="209550"/>
            <a:ext cx="6553200" cy="167362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গতক্লাসের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ছিল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876986-B2A3-4F1E-9DEB-2E2CC20A7D53}"/>
              </a:ext>
            </a:extLst>
          </p:cNvPr>
          <p:cNvSpPr txBox="1"/>
          <p:nvPr/>
        </p:nvSpPr>
        <p:spPr>
          <a:xfrm>
            <a:off x="1066800" y="2343150"/>
            <a:ext cx="7605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বালুচর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শরৎকাল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নির্জন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796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2222E-6 7.40741E-7 L 4.72222E-6 -0.07222 " pathEditMode="relative" rAng="0" ptsTypes="AA">
                                      <p:cBhvr>
                                        <p:cTn id="15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95AC09-C060-4DF7-987E-C48CEAF3957D}"/>
              </a:ext>
            </a:extLst>
          </p:cNvPr>
          <p:cNvSpPr txBox="1"/>
          <p:nvPr/>
        </p:nvSpPr>
        <p:spPr>
          <a:xfrm>
            <a:off x="152400" y="67330"/>
            <a:ext cx="88392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89A16F-3B38-4371-B99F-23F6E4CAA78C}"/>
              </a:ext>
            </a:extLst>
          </p:cNvPr>
          <p:cNvSpPr txBox="1"/>
          <p:nvPr/>
        </p:nvSpPr>
        <p:spPr>
          <a:xfrm>
            <a:off x="685800" y="858619"/>
            <a:ext cx="16002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বালুচর</a:t>
            </a:r>
            <a:r>
              <a:rPr lang="en-US" sz="36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B9A77F-B116-4E5D-AAD4-BE94138FE092}"/>
              </a:ext>
            </a:extLst>
          </p:cNvPr>
          <p:cNvSpPr txBox="1"/>
          <p:nvPr/>
        </p:nvSpPr>
        <p:spPr>
          <a:xfrm>
            <a:off x="685800" y="1885950"/>
            <a:ext cx="16002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শরৎকাল</a:t>
            </a:r>
            <a:r>
              <a:rPr lang="en-US" sz="36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3FB99E-A1BD-4B78-9FBB-667E6108B404}"/>
              </a:ext>
            </a:extLst>
          </p:cNvPr>
          <p:cNvSpPr txBox="1"/>
          <p:nvPr/>
        </p:nvSpPr>
        <p:spPr>
          <a:xfrm>
            <a:off x="685800" y="3004621"/>
            <a:ext cx="16002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sz="36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A37227-EAF5-479D-BB48-CC98A4D0A17F}"/>
              </a:ext>
            </a:extLst>
          </p:cNvPr>
          <p:cNvSpPr txBox="1"/>
          <p:nvPr/>
        </p:nvSpPr>
        <p:spPr>
          <a:xfrm>
            <a:off x="685800" y="4211419"/>
            <a:ext cx="16002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নির্জন</a:t>
            </a:r>
            <a:r>
              <a:rPr lang="en-US" sz="36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2A2A1C-E558-492F-B352-0CE1F30834A0}"/>
              </a:ext>
            </a:extLst>
          </p:cNvPr>
          <p:cNvSpPr txBox="1"/>
          <p:nvPr/>
        </p:nvSpPr>
        <p:spPr>
          <a:xfrm>
            <a:off x="2767122" y="602499"/>
            <a:ext cx="605967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বালুচরে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ফুটবল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খেলতে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34A4FD-F691-48B9-9787-5B01D927FA90}"/>
              </a:ext>
            </a:extLst>
          </p:cNvPr>
          <p:cNvSpPr txBox="1"/>
          <p:nvPr/>
        </p:nvSpPr>
        <p:spPr>
          <a:xfrm>
            <a:off x="2767123" y="1721623"/>
            <a:ext cx="605967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বর্ষা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শরৎকাল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AFC7D-3C3A-4FFF-9B34-EBD51A7E3616}"/>
              </a:ext>
            </a:extLst>
          </p:cNvPr>
          <p:cNvSpPr txBox="1"/>
          <p:nvPr/>
        </p:nvSpPr>
        <p:spPr>
          <a:xfrm>
            <a:off x="2743200" y="4605662"/>
            <a:ext cx="60960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নির্জনে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অনেকেই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E92B92-B90E-4AB7-85CB-EA92CC5970B2}"/>
              </a:ext>
            </a:extLst>
          </p:cNvPr>
          <p:cNvSpPr txBox="1"/>
          <p:nvPr/>
        </p:nvSpPr>
        <p:spPr>
          <a:xfrm>
            <a:off x="2756489" y="1102813"/>
            <a:ext cx="605967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ভাঙ্গনের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বালুচরে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বেঁধেছে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7C7B67-B623-4E70-80F2-A9DF4BC190A7}"/>
              </a:ext>
            </a:extLst>
          </p:cNvPr>
          <p:cNvSpPr txBox="1"/>
          <p:nvPr/>
        </p:nvSpPr>
        <p:spPr>
          <a:xfrm>
            <a:off x="2779527" y="2235051"/>
            <a:ext cx="605967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ভাদ্র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আশ্বিন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শরৎকাল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7DDC56-9946-44AE-899D-DF58BA3D7A55}"/>
              </a:ext>
            </a:extLst>
          </p:cNvPr>
          <p:cNvSpPr txBox="1"/>
          <p:nvPr/>
        </p:nvSpPr>
        <p:spPr>
          <a:xfrm>
            <a:off x="2743200" y="4091285"/>
            <a:ext cx="60960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শরৎকালে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নির্জনে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চকাচকিরা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বাঁধে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99E4CE-24D2-43CF-B4B5-1E04FA823470}"/>
              </a:ext>
            </a:extLst>
          </p:cNvPr>
          <p:cNvSpPr txBox="1"/>
          <p:nvPr/>
        </p:nvSpPr>
        <p:spPr>
          <a:xfrm>
            <a:off x="2743200" y="2872085"/>
            <a:ext cx="60960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শীতের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হাঁস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ঝাকে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ঝাকে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933BB4-BDBF-4063-AAED-671F7DB56404}"/>
              </a:ext>
            </a:extLst>
          </p:cNvPr>
          <p:cNvSpPr txBox="1"/>
          <p:nvPr/>
        </p:nvSpPr>
        <p:spPr>
          <a:xfrm>
            <a:off x="2743200" y="3405485"/>
            <a:ext cx="60960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লোকটিকে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4561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F0839A-FEEC-4927-BB43-4148D3BE5296}"/>
              </a:ext>
            </a:extLst>
          </p:cNvPr>
          <p:cNvSpPr txBox="1"/>
          <p:nvPr/>
        </p:nvSpPr>
        <p:spPr>
          <a:xfrm>
            <a:off x="1543088" y="361950"/>
            <a:ext cx="6464779" cy="9144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6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 আজকের পাঠ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78BFD7-C727-4AF8-91AB-05E1F6BF1F98}"/>
              </a:ext>
            </a:extLst>
          </p:cNvPr>
          <p:cNvSpPr txBox="1"/>
          <p:nvPr/>
        </p:nvSpPr>
        <p:spPr>
          <a:xfrm>
            <a:off x="381000" y="1375587"/>
            <a:ext cx="26670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200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তীরে</a:t>
            </a:r>
            <a:endParaRPr lang="en-US" sz="3200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B8B371-CDCB-4F58-9E50-DE9E1A80BB1B}"/>
              </a:ext>
            </a:extLst>
          </p:cNvPr>
          <p:cNvSpPr txBox="1"/>
          <p:nvPr/>
        </p:nvSpPr>
        <p:spPr>
          <a:xfrm>
            <a:off x="152400" y="3982819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 02,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কচ্ছপেরা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…..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আচ্ছাদন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 90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AD2E70-B3C2-4DAA-B3EE-0906DDC04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708" y="2089725"/>
            <a:ext cx="2504867" cy="1666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2A6804-6ABF-4DC6-B11C-70D134F45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869" y="2089725"/>
            <a:ext cx="3021211" cy="1666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5B3D63-319E-4294-A5F1-A7C0745CD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41" y="2070675"/>
            <a:ext cx="2705100" cy="16859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3506F8-8ACD-442F-8652-AF2EA82B2C9E}"/>
              </a:ext>
            </a:extLst>
          </p:cNvPr>
          <p:cNvSpPr txBox="1"/>
          <p:nvPr/>
        </p:nvSpPr>
        <p:spPr>
          <a:xfrm>
            <a:off x="5401548" y="1315819"/>
            <a:ext cx="3437652" cy="646331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6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ঠাকুর</a:t>
            </a:r>
            <a:endParaRPr lang="en-US" sz="3600" dirty="0">
              <a:solidFill>
                <a:srgbClr val="99003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05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3433</TotalTime>
  <Words>817</Words>
  <Application>Microsoft Office PowerPoint</Application>
  <PresentationFormat>On-screen Show (16:9)</PresentationFormat>
  <Paragraphs>152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</dc:creator>
  <cp:lastModifiedBy>PCWORLD</cp:lastModifiedBy>
  <cp:revision>328</cp:revision>
  <dcterms:created xsi:type="dcterms:W3CDTF">2006-08-16T00:00:00Z</dcterms:created>
  <dcterms:modified xsi:type="dcterms:W3CDTF">2020-11-13T05:54:23Z</dcterms:modified>
</cp:coreProperties>
</file>