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7" r:id="rId4"/>
    <p:sldId id="259" r:id="rId5"/>
    <p:sldId id="260" r:id="rId6"/>
    <p:sldId id="276" r:id="rId7"/>
    <p:sldId id="274" r:id="rId8"/>
    <p:sldId id="263" r:id="rId9"/>
    <p:sldId id="267" r:id="rId10"/>
    <p:sldId id="265" r:id="rId11"/>
    <p:sldId id="275" r:id="rId12"/>
    <p:sldId id="268" r:id="rId13"/>
    <p:sldId id="266" r:id="rId14"/>
    <p:sldId id="269" r:id="rId15"/>
    <p:sldId id="270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6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8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3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6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3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2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4718-1A56-442C-9EA8-C65F3CCF374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0947-132E-4AA9-B7D0-5C32067D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6E04BB-0958-4442-857F-7A5981FBA14C}"/>
              </a:ext>
            </a:extLst>
          </p:cNvPr>
          <p:cNvSpPr txBox="1"/>
          <p:nvPr/>
        </p:nvSpPr>
        <p:spPr>
          <a:xfrm>
            <a:off x="4174905" y="391890"/>
            <a:ext cx="43054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i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9F07B-AB88-42A3-A637-62E3685B38DB}"/>
              </a:ext>
            </a:extLst>
          </p:cNvPr>
          <p:cNvSpPr txBox="1"/>
          <p:nvPr/>
        </p:nvSpPr>
        <p:spPr>
          <a:xfrm rot="19174179">
            <a:off x="9819937" y="4819382"/>
            <a:ext cx="194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87AA8C-289F-4DFC-8FD8-892D2D136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8" y="2138516"/>
            <a:ext cx="5575755" cy="3569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738B72-EE49-43AB-BF29-811AA4C48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83"/>
          <a:stretch/>
        </p:blipFill>
        <p:spPr>
          <a:xfrm>
            <a:off x="6166956" y="2079523"/>
            <a:ext cx="5759574" cy="38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BE27D-18FE-4261-AF01-D842EB83F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7" r="30135"/>
          <a:stretch/>
        </p:blipFill>
        <p:spPr>
          <a:xfrm>
            <a:off x="395785" y="327546"/>
            <a:ext cx="5650173" cy="3138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4FC27-312D-44E6-B236-7EB1ACDFB657}"/>
              </a:ext>
            </a:extLst>
          </p:cNvPr>
          <p:cNvSpPr txBox="1"/>
          <p:nvPr/>
        </p:nvSpPr>
        <p:spPr>
          <a:xfrm>
            <a:off x="1391410" y="3605429"/>
            <a:ext cx="8607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কক্সবাজারে সমদ্র সৈকত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।ইহা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দীর্ঘতম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বালুকাময়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সূর্যাস্ত দেখা 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১২০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ADAAF-78C4-46AD-B852-BE82A88EE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286603"/>
            <a:ext cx="5349922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0C968-8564-4AAB-9F99-E27AF5F86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7" y="382138"/>
            <a:ext cx="10454185" cy="472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21BA67-13BE-46D8-B3EC-DCC7E6A0A1FA}"/>
              </a:ext>
            </a:extLst>
          </p:cNvPr>
          <p:cNvSpPr txBox="1"/>
          <p:nvPr/>
        </p:nvSpPr>
        <p:spPr>
          <a:xfrm>
            <a:off x="655093" y="5336274"/>
            <a:ext cx="100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সেন্টমাটিন বাংলাদেশের একমাত্র প্রবাল দ্বীপ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2B843-FDD0-4663-A8B8-F425BCC28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5"/>
          <a:stretch/>
        </p:blipFill>
        <p:spPr>
          <a:xfrm>
            <a:off x="6960357" y="286602"/>
            <a:ext cx="5008728" cy="3684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83E582-0B2B-48AC-BF60-84453B80E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177421"/>
            <a:ext cx="4995081" cy="3821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B0A8B0-91D7-478D-A14E-AD3C6E638B7E}"/>
              </a:ext>
            </a:extLst>
          </p:cNvPr>
          <p:cNvSpPr txBox="1"/>
          <p:nvPr/>
        </p:nvSpPr>
        <p:spPr>
          <a:xfrm>
            <a:off x="750627" y="4230806"/>
            <a:ext cx="446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কুয়াকাটার কুয়া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99639-AADB-49B4-9CB4-A562C56E106F}"/>
              </a:ext>
            </a:extLst>
          </p:cNvPr>
          <p:cNvSpPr txBox="1"/>
          <p:nvPr/>
        </p:nvSpPr>
        <p:spPr>
          <a:xfrm>
            <a:off x="6851175" y="4367284"/>
            <a:ext cx="518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সূর্যোদয় ও সূর্যাস্ত দেখা 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E393B-0E8E-4643-9D9F-8D91EBFC0EF3}"/>
              </a:ext>
            </a:extLst>
          </p:cNvPr>
          <p:cNvSpPr txBox="1"/>
          <p:nvPr/>
        </p:nvSpPr>
        <p:spPr>
          <a:xfrm>
            <a:off x="818865" y="5431809"/>
            <a:ext cx="11013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১০০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522A6-6BC1-4C08-B624-81846785D894}"/>
              </a:ext>
            </a:extLst>
          </p:cNvPr>
          <p:cNvSpPr txBox="1"/>
          <p:nvPr/>
        </p:nvSpPr>
        <p:spPr>
          <a:xfrm>
            <a:off x="6018663" y="423081"/>
            <a:ext cx="696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কুয়াকাটা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E18A06B4-96E6-44C6-A6D4-CB982E85CC10}"/>
              </a:ext>
            </a:extLst>
          </p:cNvPr>
          <p:cNvSpPr/>
          <p:nvPr/>
        </p:nvSpPr>
        <p:spPr>
          <a:xfrm>
            <a:off x="477670" y="1910686"/>
            <a:ext cx="5868539" cy="259307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  পৃষ্ঠা ৫৬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232BA-1E8D-4E44-B99A-8D6BCC90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3" y="313898"/>
            <a:ext cx="5342276" cy="6127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42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51419-D899-4FD4-B7A3-0DDCFF04778E}"/>
              </a:ext>
            </a:extLst>
          </p:cNvPr>
          <p:cNvSpPr/>
          <p:nvPr/>
        </p:nvSpPr>
        <p:spPr>
          <a:xfrm>
            <a:off x="3698543" y="245660"/>
            <a:ext cx="3766782" cy="1050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 জোড়ায় কাজ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8940A-B691-4A20-9D7E-FECC26C3F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0" y="1920374"/>
            <a:ext cx="9760130" cy="36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1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DF784-731F-42A4-A5CB-CA0718363719}"/>
              </a:ext>
            </a:extLst>
          </p:cNvPr>
          <p:cNvSpPr txBox="1"/>
          <p:nvPr/>
        </p:nvSpPr>
        <p:spPr>
          <a:xfrm>
            <a:off x="805217" y="477672"/>
            <a:ext cx="11013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দর্শনীয় স্থানের সাথে তাদের আকর্ষ</a:t>
            </a:r>
            <a:r>
              <a:rPr 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দিকগলোর মিল কর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FA1A05C-E673-45A5-998C-6C974CFD6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682"/>
              </p:ext>
            </p:extLst>
          </p:nvPr>
        </p:nvGraphicFramePr>
        <p:xfrm>
          <a:off x="1583140" y="1969952"/>
          <a:ext cx="8604155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1929">
                  <a:extLst>
                    <a:ext uri="{9D8B030D-6E8A-4147-A177-3AD203B41FA5}">
                      <a16:colId xmlns:a16="http://schemas.microsoft.com/office/drawing/2014/main" val="1479208432"/>
                    </a:ext>
                  </a:extLst>
                </a:gridCol>
                <a:gridCol w="4982226">
                  <a:extLst>
                    <a:ext uri="{9D8B030D-6E8A-4147-A177-3AD203B41FA5}">
                      <a16:colId xmlns:a16="http://schemas.microsoft.com/office/drawing/2014/main" val="3373981181"/>
                    </a:ext>
                  </a:extLst>
                </a:gridCol>
              </a:tblGrid>
              <a:tr h="665425">
                <a:tc rowSpan="2"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সুন্দরবন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দীর্ঘতম সমুদ্রসৈকত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16243"/>
                  </a:ext>
                </a:extLst>
              </a:tr>
              <a:tr h="6654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অতিথি পাখি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46061"/>
                  </a:ext>
                </a:extLst>
              </a:tr>
              <a:tr h="665425">
                <a:tc rowSpan="2"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কক্সবাজার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রয়েল বেঙ্গল টাইগার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444494"/>
                  </a:ext>
                </a:extLst>
              </a:tr>
              <a:tr h="6654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জলপ্রপাত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717550"/>
                  </a:ext>
                </a:extLst>
              </a:tr>
              <a:tr h="665425">
                <a:tc rowSpan="2"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কুয়াকাটা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বৌদ্ধমন্দির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585889"/>
                  </a:ext>
                </a:extLst>
              </a:tr>
              <a:tr h="6654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ম্যানগ্রোভ বন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97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3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8A266-24B5-4CEF-9598-8C1554D8A0F3}"/>
              </a:ext>
            </a:extLst>
          </p:cNvPr>
          <p:cNvSpPr txBox="1"/>
          <p:nvPr/>
        </p:nvSpPr>
        <p:spPr>
          <a:xfrm>
            <a:off x="1023581" y="2743200"/>
            <a:ext cx="11041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আকর্ষণীয় স্থানগুলো সংরক্ষন করতে পারি?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653D6-0EA7-4737-BDA8-AF73CED87F1A}"/>
              </a:ext>
            </a:extLst>
          </p:cNvPr>
          <p:cNvSpPr txBox="1"/>
          <p:nvPr/>
        </p:nvSpPr>
        <p:spPr>
          <a:xfrm>
            <a:off x="1023581" y="655093"/>
            <a:ext cx="8843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করে নিয়ে আসবে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493E17-4BF1-4CAF-A39B-AC4A76F8A0A3}"/>
              </a:ext>
            </a:extLst>
          </p:cNvPr>
          <p:cNvSpPr/>
          <p:nvPr/>
        </p:nvSpPr>
        <p:spPr>
          <a:xfrm>
            <a:off x="1828802" y="4454013"/>
            <a:ext cx="806736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8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হাফেয</a:t>
            </a:r>
            <a:endParaRPr lang="en-US" sz="13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8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AC5C3-8EC2-49B8-9044-378455C209E1}"/>
              </a:ext>
            </a:extLst>
          </p:cNvPr>
          <p:cNvSpPr txBox="1"/>
          <p:nvPr/>
        </p:nvSpPr>
        <p:spPr>
          <a:xfrm>
            <a:off x="2256502" y="545690"/>
            <a:ext cx="749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4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কাটো</a:t>
            </a:r>
            <a:r>
              <a:rPr lang="en-US" sz="4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i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</a:t>
            </a:r>
            <a:r>
              <a:rPr lang="en-US" sz="4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endParaRPr lang="en-US" sz="4400" b="1" i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C7908-6EBB-4119-A298-6E87C628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2" y="1430594"/>
            <a:ext cx="4528194" cy="32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D09F43-659E-4D2A-B0EC-F6380473F71F}"/>
              </a:ext>
            </a:extLst>
          </p:cNvPr>
          <p:cNvSpPr/>
          <p:nvPr/>
        </p:nvSpPr>
        <p:spPr>
          <a:xfrm>
            <a:off x="3990299" y="669614"/>
            <a:ext cx="4431323" cy="844062"/>
          </a:xfrm>
          <a:prstGeom prst="rect">
            <a:avLst/>
          </a:prstGeom>
          <a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CC0DA-678A-4CED-AD46-BD34F2D048A7}"/>
              </a:ext>
            </a:extLst>
          </p:cNvPr>
          <p:cNvSpPr txBox="1"/>
          <p:nvPr/>
        </p:nvSpPr>
        <p:spPr>
          <a:xfrm>
            <a:off x="2419438" y="2172917"/>
            <a:ext cx="71965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তাছলিমা আক্তার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দোয়ানী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সদর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92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1F9F99-3300-4BAC-81FB-7859D24B5D5C}"/>
              </a:ext>
            </a:extLst>
          </p:cNvPr>
          <p:cNvSpPr/>
          <p:nvPr/>
        </p:nvSpPr>
        <p:spPr>
          <a:xfrm>
            <a:off x="3175099" y="479040"/>
            <a:ext cx="41072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05B43-08F5-47D9-B24D-3E0364F8AB6E}"/>
              </a:ext>
            </a:extLst>
          </p:cNvPr>
          <p:cNvSpPr txBox="1"/>
          <p:nvPr/>
        </p:nvSpPr>
        <p:spPr>
          <a:xfrm>
            <a:off x="1607574" y="1740310"/>
            <a:ext cx="765441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বিষয়ঃ বাংলাদেশ ও বিশ্বপরিচয়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অধযায় ১১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ভূপ্রকৃতি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বঙ্গোপসাগর</a:t>
            </a:r>
          </a:p>
          <a:p>
            <a:endParaRPr lang="bn-IN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2E546-B5C1-4F28-A4C5-4C28D30A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529" y="548488"/>
            <a:ext cx="2698955" cy="35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961F1-4739-42E3-B284-AC66A01E9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545689"/>
            <a:ext cx="11341510" cy="538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15530C-5F98-4788-B351-5F12D6AA6FB6}"/>
              </a:ext>
            </a:extLst>
          </p:cNvPr>
          <p:cNvSpPr/>
          <p:nvPr/>
        </p:nvSpPr>
        <p:spPr>
          <a:xfrm>
            <a:off x="4053825" y="733017"/>
            <a:ext cx="4653887" cy="10099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81FF4-7A4C-4D6B-8AF9-C53EFDDAE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72" y="2307133"/>
            <a:ext cx="3964263" cy="3370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FC28CF-E269-4CA0-8AFA-85DCCBCC9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2" y="2269931"/>
            <a:ext cx="3569111" cy="33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4EF31F-1012-4675-B566-561E08C8B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232010"/>
            <a:ext cx="5002656" cy="62074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3AEB4C-2638-4DC2-A55D-5D962C610E29}"/>
              </a:ext>
            </a:extLst>
          </p:cNvPr>
          <p:cNvSpPr/>
          <p:nvPr/>
        </p:nvSpPr>
        <p:spPr>
          <a:xfrm>
            <a:off x="532263" y="150125"/>
            <a:ext cx="5117910" cy="996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উপকূলীয়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জেলাসূহ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56950-2539-4833-8CB2-AB5CD3A502B6}"/>
              </a:ext>
            </a:extLst>
          </p:cNvPr>
          <p:cNvSpPr txBox="1"/>
          <p:nvPr/>
        </p:nvSpPr>
        <p:spPr>
          <a:xfrm>
            <a:off x="1023582" y="1787857"/>
            <a:ext cx="2347415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62A9-5DD5-41DE-8B60-6F5EFF2A2E30}"/>
              </a:ext>
            </a:extLst>
          </p:cNvPr>
          <p:cNvSpPr txBox="1"/>
          <p:nvPr/>
        </p:nvSpPr>
        <p:spPr>
          <a:xfrm>
            <a:off x="1064525" y="3248167"/>
            <a:ext cx="2361063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52B0F-72F4-428D-98E4-1F8622B93E6B}"/>
              </a:ext>
            </a:extLst>
          </p:cNvPr>
          <p:cNvSpPr txBox="1"/>
          <p:nvPr/>
        </p:nvSpPr>
        <p:spPr>
          <a:xfrm>
            <a:off x="1064526" y="5022376"/>
            <a:ext cx="2402006" cy="76944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বাঘেরহাট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E82A923-128F-4C53-8F65-B021B26CD8DB}"/>
              </a:ext>
            </a:extLst>
          </p:cNvPr>
          <p:cNvSpPr/>
          <p:nvPr/>
        </p:nvSpPr>
        <p:spPr>
          <a:xfrm>
            <a:off x="7528787" y="3943863"/>
            <a:ext cx="529363" cy="50240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E216B0D-AAA6-47D0-AE20-EA0AA33A33AA}"/>
              </a:ext>
            </a:extLst>
          </p:cNvPr>
          <p:cNvSpPr/>
          <p:nvPr/>
        </p:nvSpPr>
        <p:spPr>
          <a:xfrm>
            <a:off x="8466047" y="4196857"/>
            <a:ext cx="504968" cy="489443"/>
          </a:xfrm>
          <a:prstGeom prst="star5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967A1C-7E8F-4BD3-979E-966D0A4769D0}"/>
              </a:ext>
            </a:extLst>
          </p:cNvPr>
          <p:cNvSpPr/>
          <p:nvPr/>
        </p:nvSpPr>
        <p:spPr>
          <a:xfrm>
            <a:off x="8069807" y="3913383"/>
            <a:ext cx="529363" cy="5024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5E9C7D-6861-4C9B-AD25-19768AF0922B}"/>
              </a:ext>
            </a:extLst>
          </p:cNvPr>
          <p:cNvSpPr txBox="1"/>
          <p:nvPr/>
        </p:nvSpPr>
        <p:spPr>
          <a:xfrm>
            <a:off x="1665028" y="3247746"/>
            <a:ext cx="92804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এসো এ সম্পর্কে একটি ভিডিও দেখি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2D6184-123C-4C43-BA19-DE3B3235D067}"/>
              </a:ext>
            </a:extLst>
          </p:cNvPr>
          <p:cNvSpPr/>
          <p:nvPr/>
        </p:nvSpPr>
        <p:spPr>
          <a:xfrm>
            <a:off x="1569492" y="368490"/>
            <a:ext cx="5459105" cy="11873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4FE315-7C88-42F3-930F-3111A1EF2E9B}"/>
              </a:ext>
            </a:extLst>
          </p:cNvPr>
          <p:cNvSpPr/>
          <p:nvPr/>
        </p:nvSpPr>
        <p:spPr>
          <a:xfrm>
            <a:off x="464023" y="2339538"/>
            <a:ext cx="80521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endParaRPr lang="en-US" sz="13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4EEDD-63A7-43E5-B5C9-6DBBE4FA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10" y="218364"/>
            <a:ext cx="3131710" cy="4299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58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D8EEA-44AC-47A2-8949-45CE1BA6B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83"/>
          <a:stretch/>
        </p:blipFill>
        <p:spPr>
          <a:xfrm>
            <a:off x="6496335" y="95535"/>
            <a:ext cx="5049672" cy="3575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916A4-C339-4956-9E27-156DFBDEF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3" y="272955"/>
            <a:ext cx="5575755" cy="3220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74A78F-EF3E-4A2B-A988-8C6A4A2B6706}"/>
              </a:ext>
            </a:extLst>
          </p:cNvPr>
          <p:cNvSpPr txBox="1"/>
          <p:nvPr/>
        </p:nvSpPr>
        <p:spPr>
          <a:xfrm>
            <a:off x="491319" y="4271748"/>
            <a:ext cx="108499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সুন্দরবনঃ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দক্ষিণ-পশ্চিমে বঙ্গোপসাগরেতীরে অবস্থিত সুন্দরবন। এ বনের নাম সুন্দরী গাছের নাম অনুসারে হয়েছে।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175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171</cp:revision>
  <dcterms:created xsi:type="dcterms:W3CDTF">2020-08-16T03:08:04Z</dcterms:created>
  <dcterms:modified xsi:type="dcterms:W3CDTF">2020-11-13T16:27:32Z</dcterms:modified>
</cp:coreProperties>
</file>