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369" r:id="rId2"/>
    <p:sldId id="353" r:id="rId3"/>
    <p:sldId id="368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75" r:id="rId21"/>
    <p:sldId id="35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2A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18E440-8CF2-4A83-ADAA-8E500AFECF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38400" y="152400"/>
            <a:ext cx="4335543" cy="1676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all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en-US" sz="115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8610600" cy="4724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8285"/>
          <a:stretch/>
        </p:blipFill>
        <p:spPr>
          <a:xfrm>
            <a:off x="457200" y="2209800"/>
            <a:ext cx="8229600" cy="362187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3276600" y="838200"/>
            <a:ext cx="3626695" cy="64633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লেআউট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6942" y="350645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লে-আউটের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8218" y="991850"/>
            <a:ext cx="41946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13658" y="2133600"/>
            <a:ext cx="8501742" cy="77450"/>
          </a:xfrm>
          <a:prstGeom prst="line">
            <a:avLst/>
          </a:prstGeom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71607"/>
            <a:ext cx="7391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2000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কারীর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 দিন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প্রয়োজনীয়তা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6" t="939" r="-1176" b="15183"/>
          <a:stretch/>
        </p:blipFill>
        <p:spPr bwMode="auto">
          <a:xfrm>
            <a:off x="4495800" y="2210211"/>
            <a:ext cx="4267200" cy="3929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8" r="35077" b="13492"/>
          <a:stretch/>
        </p:blipFill>
        <p:spPr bwMode="auto">
          <a:xfrm>
            <a:off x="240775" y="2242868"/>
            <a:ext cx="4026425" cy="392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066800"/>
            <a:ext cx="8305800" cy="4267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62200" y="304800"/>
            <a:ext cx="5410200" cy="746505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উচ্চারণভিত্তিক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ফোনেটিক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কীসমূহ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957" y="5294293"/>
            <a:ext cx="8560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2007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বিনামূল্যের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ইউনিকোড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প্রবর্তিত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উচ্চারণভিত্তিক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টাইপিং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19812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উচ্চারণভিত্তিক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ফোনেটিক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টাইপিং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381000"/>
            <a:ext cx="7820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ইউনিকোড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লিখুক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89005" y="3505200"/>
            <a:ext cx="5908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5324" y="4419600"/>
            <a:ext cx="5016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 বাংলার গান গাই </a:t>
            </a:r>
            <a:endParaRPr lang="en-US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26670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Ami banglar gan gai...</a:t>
            </a:r>
            <a:endParaRPr lang="en-US" sz="4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533399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rgbClr val="0000E4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381000"/>
            <a:ext cx="3679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1000" y="1524000"/>
            <a:ext cx="8534400" cy="1588"/>
          </a:xfrm>
          <a:prstGeom prst="line">
            <a:avLst/>
          </a:prstGeom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799" y="2964359"/>
            <a:ext cx="85344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72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2" y="1752600"/>
            <a:ext cx="7779328" cy="3157355"/>
          </a:xfrm>
          <a:prstGeom prst="rect">
            <a:avLst/>
          </a:prstGeom>
          <a:ln w="38100">
            <a:noFill/>
          </a:ln>
        </p:spPr>
      </p:pic>
      <p:sp>
        <p:nvSpPr>
          <p:cNvPr id="89" name="Rectangular Callout 88"/>
          <p:cNvSpPr/>
          <p:nvPr/>
        </p:nvSpPr>
        <p:spPr>
          <a:xfrm>
            <a:off x="6781800" y="6095999"/>
            <a:ext cx="986173" cy="450273"/>
          </a:xfrm>
          <a:prstGeom prst="wedgeRectCallout">
            <a:avLst>
              <a:gd name="adj1" fmla="val -27961"/>
              <a:gd name="adj2" fmla="val -16779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Rectangular Callout 89"/>
          <p:cNvSpPr/>
          <p:nvPr/>
        </p:nvSpPr>
        <p:spPr>
          <a:xfrm>
            <a:off x="3581400" y="1066800"/>
            <a:ext cx="1411418" cy="495300"/>
          </a:xfrm>
          <a:prstGeom prst="wedgeRectCallout">
            <a:avLst>
              <a:gd name="adj1" fmla="val 17547"/>
              <a:gd name="adj2" fmla="val 19705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Rectangular Callout 90"/>
          <p:cNvSpPr/>
          <p:nvPr/>
        </p:nvSpPr>
        <p:spPr>
          <a:xfrm>
            <a:off x="7010400" y="5181601"/>
            <a:ext cx="1153111" cy="381000"/>
          </a:xfrm>
          <a:prstGeom prst="wedgeRectCallout">
            <a:avLst>
              <a:gd name="adj1" fmla="val -28992"/>
              <a:gd name="adj2" fmla="val -25123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এ্যারো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Rectangular Callout 91"/>
          <p:cNvSpPr/>
          <p:nvPr/>
        </p:nvSpPr>
        <p:spPr>
          <a:xfrm>
            <a:off x="3260834" y="6096000"/>
            <a:ext cx="1666010" cy="450273"/>
          </a:xfrm>
          <a:prstGeom prst="wedgeRectCallout">
            <a:avLst>
              <a:gd name="adj1" fmla="val -18688"/>
              <a:gd name="adj2" fmla="val -4641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921404" y="4221996"/>
            <a:ext cx="1982861" cy="457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388557" y="4201214"/>
            <a:ext cx="433631" cy="476330"/>
          </a:xfrm>
          <a:prstGeom prst="rect">
            <a:avLst/>
          </a:prstGeom>
          <a:noFill/>
          <a:ln w="57150">
            <a:solidFill>
              <a:srgbClr val="0000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098266" y="4201214"/>
            <a:ext cx="434539" cy="457200"/>
          </a:xfrm>
          <a:prstGeom prst="rect">
            <a:avLst/>
          </a:prstGeom>
          <a:noFill/>
          <a:ln w="57150">
            <a:solidFill>
              <a:srgbClr val="0000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172200" y="3238808"/>
            <a:ext cx="550732" cy="55321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042563" y="3800941"/>
            <a:ext cx="931473" cy="89095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493650" y="4268618"/>
            <a:ext cx="443190" cy="311429"/>
          </a:xfrm>
          <a:prstGeom prst="rect">
            <a:avLst/>
          </a:prstGeom>
          <a:noFill/>
          <a:ln w="57150">
            <a:solidFill>
              <a:srgbClr val="00E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254519" y="2273372"/>
            <a:ext cx="4308091" cy="457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493651" y="3147737"/>
            <a:ext cx="527576" cy="31020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890143" y="3866850"/>
            <a:ext cx="889475" cy="3172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ular Callout 101"/>
          <p:cNvSpPr/>
          <p:nvPr/>
        </p:nvSpPr>
        <p:spPr>
          <a:xfrm>
            <a:off x="228366" y="5721927"/>
            <a:ext cx="1283808" cy="450273"/>
          </a:xfrm>
          <a:prstGeom prst="wedgeRectCallout">
            <a:avLst>
              <a:gd name="adj1" fmla="val -33720"/>
              <a:gd name="adj2" fmla="val 316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শিফট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Rectangular Callout 102"/>
          <p:cNvSpPr/>
          <p:nvPr/>
        </p:nvSpPr>
        <p:spPr>
          <a:xfrm>
            <a:off x="412498" y="1066800"/>
            <a:ext cx="1411418" cy="495300"/>
          </a:xfrm>
          <a:prstGeom prst="wedgeRectCallout">
            <a:avLst>
              <a:gd name="adj1" fmla="val 26795"/>
              <a:gd name="adj2" fmla="val 20956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স্কেপ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493650" y="3550010"/>
            <a:ext cx="563807" cy="2571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ular Callout 104"/>
          <p:cNvSpPr/>
          <p:nvPr/>
        </p:nvSpPr>
        <p:spPr>
          <a:xfrm>
            <a:off x="0" y="3581400"/>
            <a:ext cx="1318861" cy="409339"/>
          </a:xfrm>
          <a:prstGeom prst="wedgeRectCallout">
            <a:avLst>
              <a:gd name="adj1" fmla="val 66779"/>
              <a:gd name="adj2" fmla="val -17698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ক্যাপস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Rectangular Callout 105"/>
          <p:cNvSpPr/>
          <p:nvPr/>
        </p:nvSpPr>
        <p:spPr>
          <a:xfrm>
            <a:off x="7924800" y="5638800"/>
            <a:ext cx="1295400" cy="450273"/>
          </a:xfrm>
          <a:prstGeom prst="wedgeRectCallout">
            <a:avLst>
              <a:gd name="adj1" fmla="val -29880"/>
              <a:gd name="adj2" fmla="val -30834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প্যাড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Rectangular Callout 106"/>
          <p:cNvSpPr/>
          <p:nvPr/>
        </p:nvSpPr>
        <p:spPr>
          <a:xfrm>
            <a:off x="152400" y="3063498"/>
            <a:ext cx="996471" cy="409339"/>
          </a:xfrm>
          <a:prstGeom prst="wedgeRectCallout">
            <a:avLst>
              <a:gd name="adj1" fmla="val 85701"/>
              <a:gd name="adj2" fmla="val -63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493650" y="2265218"/>
            <a:ext cx="477993" cy="457200"/>
          </a:xfrm>
          <a:prstGeom prst="rect">
            <a:avLst/>
          </a:prstGeom>
          <a:noFill/>
          <a:ln w="57150">
            <a:solidFill>
              <a:srgbClr val="00E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8182180" y="2712205"/>
            <a:ext cx="733220" cy="19359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ular Callout 109"/>
          <p:cNvSpPr/>
          <p:nvPr/>
        </p:nvSpPr>
        <p:spPr>
          <a:xfrm>
            <a:off x="3058257" y="238887"/>
            <a:ext cx="4495307" cy="599313"/>
          </a:xfrm>
          <a:prstGeom prst="wedgeRectCallout">
            <a:avLst>
              <a:gd name="adj1" fmla="val 14930"/>
              <a:gd name="adj2" fmla="val 34338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Rectangular Callout 110"/>
          <p:cNvSpPr/>
          <p:nvPr/>
        </p:nvSpPr>
        <p:spPr>
          <a:xfrm>
            <a:off x="5807006" y="1066800"/>
            <a:ext cx="1411418" cy="495300"/>
          </a:xfrm>
          <a:prstGeom prst="wedgeRectCallout">
            <a:avLst>
              <a:gd name="adj1" fmla="val 12409"/>
              <a:gd name="adj2" fmla="val 31282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489751" y="2805205"/>
            <a:ext cx="359123" cy="312274"/>
          </a:xfrm>
          <a:prstGeom prst="rect">
            <a:avLst/>
          </a:prstGeom>
          <a:noFill/>
          <a:ln w="57150">
            <a:solidFill>
              <a:srgbClr val="00E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/>
          <p:cNvCxnSpPr/>
          <p:nvPr/>
        </p:nvCxnSpPr>
        <p:spPr>
          <a:xfrm rot="5400000">
            <a:off x="4613763" y="4878732"/>
            <a:ext cx="754674" cy="381000"/>
          </a:xfrm>
          <a:prstGeom prst="straightConnector1">
            <a:avLst/>
          </a:prstGeom>
          <a:ln w="38100">
            <a:solidFill>
              <a:srgbClr val="0000E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5763925" y="5471144"/>
            <a:ext cx="1769618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6456860" y="4227068"/>
            <a:ext cx="359123" cy="343501"/>
          </a:xfrm>
          <a:prstGeom prst="rect">
            <a:avLst/>
          </a:prstGeom>
          <a:noFill/>
          <a:ln w="57150">
            <a:solidFill>
              <a:srgbClr val="00E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>
          <a:xfrm rot="16200000" flipH="1">
            <a:off x="909324" y="5463260"/>
            <a:ext cx="1785384" cy="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ular Callout 116"/>
          <p:cNvSpPr/>
          <p:nvPr/>
        </p:nvSpPr>
        <p:spPr>
          <a:xfrm>
            <a:off x="3352800" y="4924661"/>
            <a:ext cx="1295400" cy="409339"/>
          </a:xfrm>
          <a:prstGeom prst="wedgeRectCallout">
            <a:avLst>
              <a:gd name="adj1" fmla="val -24726"/>
              <a:gd name="adj2" fmla="val -141401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V="1">
            <a:off x="5041076" y="6352667"/>
            <a:ext cx="1535280" cy="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733267" y="6321136"/>
            <a:ext cx="1429548" cy="520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>
            <a:off x="5960288" y="5990898"/>
            <a:ext cx="302733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1493650" y="3878765"/>
            <a:ext cx="695983" cy="29082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/>
          <p:cNvCxnSpPr/>
          <p:nvPr/>
        </p:nvCxnSpPr>
        <p:spPr>
          <a:xfrm rot="5400000">
            <a:off x="1308999" y="5106800"/>
            <a:ext cx="176293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6200000" flipH="1">
            <a:off x="5712017" y="4884153"/>
            <a:ext cx="2445546" cy="3035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10800000" flipV="1">
            <a:off x="6922696" y="3680203"/>
            <a:ext cx="25272" cy="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6261536" y="4238298"/>
            <a:ext cx="0" cy="17629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1545106" y="5990898"/>
            <a:ext cx="47179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ular Callout 144"/>
          <p:cNvSpPr/>
          <p:nvPr/>
        </p:nvSpPr>
        <p:spPr>
          <a:xfrm>
            <a:off x="3133927" y="5410200"/>
            <a:ext cx="1682816" cy="450273"/>
          </a:xfrm>
          <a:prstGeom prst="wedgeRectCallout">
            <a:avLst>
              <a:gd name="adj1" fmla="val 26185"/>
              <a:gd name="adj2" fmla="val -2863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অল্টার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2676274" y="4691895"/>
            <a:ext cx="524126" cy="754674"/>
          </a:xfrm>
          <a:prstGeom prst="straightConnector1">
            <a:avLst/>
          </a:prstGeom>
          <a:ln w="38100">
            <a:solidFill>
              <a:srgbClr val="0000E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991600" cy="51608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2400" y="4232853"/>
            <a:ext cx="510539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Alt  B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SutonnyMJ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60246"/>
            <a:ext cx="3129330" cy="237835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334000" y="4253418"/>
            <a:ext cx="3810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F12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NikoshBAN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527"/>
          <a:stretch/>
        </p:blipFill>
        <p:spPr>
          <a:xfrm>
            <a:off x="5257800" y="1676400"/>
            <a:ext cx="3149076" cy="23783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9200" y="152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>
                  <a:solidFill>
                    <a:srgbClr val="0000E4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>
                <a:solidFill>
                  <a:srgbClr val="0000E4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" y="5257800"/>
            <a:ext cx="836226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E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376" y="5791200"/>
            <a:ext cx="8421624" cy="984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সেইভ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29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0503" y="2386187"/>
            <a:ext cx="3239097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1584960"/>
            <a:ext cx="67056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1" y="2387025"/>
            <a:ext cx="3094202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লেখনী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25728" y="3165894"/>
            <a:ext cx="309229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0503" y="3165894"/>
            <a:ext cx="3239097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প্রবর্তন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Cross 21"/>
          <p:cNvSpPr/>
          <p:nvPr/>
        </p:nvSpPr>
        <p:spPr>
          <a:xfrm>
            <a:off x="2743200" y="533400"/>
            <a:ext cx="3246226" cy="828993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24000" y="4984152"/>
            <a:ext cx="309229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Alt+Ctrl+B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4114800"/>
            <a:ext cx="6705601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5754469"/>
            <a:ext cx="3092298" cy="646331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Ctrl+B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90505" y="5754469"/>
            <a:ext cx="3239095" cy="646331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Alt+B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0505" y="4992469"/>
            <a:ext cx="323909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Shift+Alt+B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838200" cy="65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0540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5827" y="1850042"/>
            <a:ext cx="369422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১৯৫৫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065" y="751582"/>
            <a:ext cx="8054562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রাইটারের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লে-আউট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6877" y="1851616"/>
            <a:ext cx="356039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১৯৪৫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85801" y="2488993"/>
            <a:ext cx="357176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১৯৬৫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8860" y="2488256"/>
            <a:ext cx="369100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১৯৭৫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Cross 21"/>
          <p:cNvSpPr/>
          <p:nvPr/>
        </p:nvSpPr>
        <p:spPr>
          <a:xfrm>
            <a:off x="3042096" y="126632"/>
            <a:ext cx="2430931" cy="5591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957831" y="5745778"/>
            <a:ext cx="3744624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i, ii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3162396"/>
            <a:ext cx="8024251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5140350"/>
            <a:ext cx="3571761" cy="5847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5763031"/>
            <a:ext cx="3573318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4665" y="5113561"/>
            <a:ext cx="374778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3851070"/>
            <a:ext cx="219642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2096" y="3851070"/>
            <a:ext cx="204993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বিনামূল্যে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4427" y="3851808"/>
            <a:ext cx="347254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6875" y="4469455"/>
            <a:ext cx="802009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0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9120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38200" y="2286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NikoshBAN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NikoshBAN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NikoshBAN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NikoshBAN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9" name="Picture 18" descr="sidul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62000"/>
            <a:ext cx="2590800" cy="2514600"/>
          </a:xfrm>
          <a:prstGeom prst="ellipse">
            <a:avLst/>
          </a:prstGeom>
          <a:ln w="762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609600" y="3318570"/>
            <a:ext cx="4800600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সাইদুল ইসলাম জিলান </a:t>
            </a:r>
          </a:p>
          <a:p>
            <a:pPr lvl="0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আইসিটি শিক্ষক </a:t>
            </a:r>
          </a:p>
          <a:p>
            <a:pPr lvl="0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সমুজ আলী স্কুল এন্ড কলেজ </a:t>
            </a:r>
          </a:p>
          <a:p>
            <a:pPr lvl="0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দোয়ারা বাজার, সুনামগঞ্জ </a:t>
            </a:r>
          </a:p>
          <a:p>
            <a:pPr lvl="0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মোবাইল- ০১৭২৯-৪৭১৩৮৪</a:t>
            </a:r>
          </a:p>
          <a:p>
            <a:pPr lvl="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siduljilan84@gmail.com</a:t>
            </a:r>
            <a:endParaRPr lang="bn-BD" sz="3200" dirty="0" smtClean="0">
              <a:latin typeface="Times New Roman" pitchFamily="18" charset="0"/>
              <a:cs typeface="NikoshBAN" pitchFamily="2" charset="0"/>
            </a:endParaRPr>
          </a:p>
          <a:p>
            <a:pPr lvl="0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5800" y="2895600"/>
            <a:ext cx="4267200" cy="2819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27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22034" y="152400"/>
            <a:ext cx="3258067" cy="62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23" name="Picture 22" descr="7.jpg"/>
          <p:cNvPicPr>
            <a:picLocks noChangeAspect="1"/>
          </p:cNvPicPr>
          <p:nvPr/>
        </p:nvPicPr>
        <p:blipFill rotWithShape="1">
          <a:blip r:embed="rId4"/>
          <a:srcRect t="-2" r="-180" b="1990"/>
          <a:stretch/>
        </p:blipFill>
        <p:spPr>
          <a:xfrm>
            <a:off x="5486400" y="838200"/>
            <a:ext cx="2010295" cy="1936329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  <a:ln w="38100">
            <a:solidFill>
              <a:srgbClr val="F62AB2"/>
            </a:solidFill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G:\untitled.JP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2578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28600" y="4495800"/>
            <a:ext cx="89154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398"/>
            <a:ext cx="8077200" cy="5715001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0" y="4953000"/>
            <a:ext cx="9782801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15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8534400" y="60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1" y="1295400"/>
            <a:ext cx="3733800" cy="2471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1" y="1295400"/>
            <a:ext cx="3667046" cy="2471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762000" y="4114800"/>
            <a:ext cx="376510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টাইপরাইটারে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4114800"/>
            <a:ext cx="371225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কী-বোর্ডে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1600" y="373559"/>
            <a:ext cx="5562600" cy="7694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4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4954" y="5265003"/>
            <a:ext cx="648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কাজগুলোকে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1362670"/>
            <a:ext cx="8382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কী-বোর্ডের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-467" r="87" b="1545"/>
          <a:stretch/>
        </p:blipFill>
        <p:spPr>
          <a:xfrm>
            <a:off x="685800" y="2819400"/>
            <a:ext cx="7585774" cy="378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2057400" y="533400"/>
            <a:ext cx="3962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u="sng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u="sng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u="sng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b="1" u="sng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752600"/>
            <a:ext cx="8610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কী-বোর্ডের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কী-সমূহ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609600"/>
            <a:ext cx="36576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76200" y="5334000"/>
            <a:ext cx="9411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’। </a:t>
            </a: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71800" y="304800"/>
            <a:ext cx="2906547" cy="769441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Screenshot_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8458200" cy="426719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79286"/>
            <a:ext cx="5025482" cy="2021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Screenshot_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143000"/>
            <a:ext cx="6781800" cy="31674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" y="389692"/>
            <a:ext cx="891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32" y="1752600"/>
            <a:ext cx="5506068" cy="24617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4752816"/>
            <a:ext cx="8915400" cy="1569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মুনীর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১৯৬৫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রাইটারের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4268" y="891042"/>
            <a:ext cx="2494932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মুনীর</a:t>
            </a:r>
            <a:r>
              <a:rPr lang="en-US" sz="3600" b="1" dirty="0" smtClean="0"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600" b="1" dirty="0">
              <a:solidFill>
                <a:srgbClr val="00B0F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05442"/>
            <a:ext cx="2105025" cy="24617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Rectangle 20"/>
          <p:cNvSpPr/>
          <p:nvPr/>
        </p:nvSpPr>
        <p:spPr>
          <a:xfrm>
            <a:off x="152400" y="4924961"/>
            <a:ext cx="8630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1971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স্বাধীনতা-বিরোধী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বদর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মুনীর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চৌধুরীকে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332" y="838200"/>
            <a:ext cx="565846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মুনির</a:t>
            </a:r>
            <a:r>
              <a:rPr lang="en-US" sz="3600" b="1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ইউনিকোড</a:t>
            </a:r>
            <a:r>
              <a:rPr lang="en-US" sz="3600" b="1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600" b="1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লেআউট</a:t>
            </a:r>
            <a:endParaRPr lang="en-US" sz="3600" b="1" dirty="0"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Half Frame 12"/>
          <p:cNvSpPr/>
          <p:nvPr/>
        </p:nvSpPr>
        <p:spPr>
          <a:xfrm>
            <a:off x="228600" y="228600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379657">
            <a:off x="211769" y="572978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153400" y="5714999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636974">
            <a:off x="8087518" y="160004"/>
            <a:ext cx="838200" cy="91440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57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লে-আউটই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প্রবর্তনা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লেখনী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5048071"/>
            <a:ext cx="8173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সঙ্গতিপূর্ণ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জনপ্রিয়তা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11" r="587"/>
          <a:stretch/>
        </p:blipFill>
        <p:spPr>
          <a:xfrm>
            <a:off x="1371600" y="1676400"/>
            <a:ext cx="6019800" cy="330219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1322</TotalTime>
  <Words>571</Words>
  <Application>Microsoft Office PowerPoint</Application>
  <PresentationFormat>On-screen Show (4:3)</PresentationFormat>
  <Paragraphs>104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Saidul 2</dc:creator>
  <cp:lastModifiedBy>USER</cp:lastModifiedBy>
  <cp:revision>248</cp:revision>
  <dcterms:created xsi:type="dcterms:W3CDTF">2020-09-08T09:02:21Z</dcterms:created>
  <dcterms:modified xsi:type="dcterms:W3CDTF">2020-11-14T13:10:53Z</dcterms:modified>
</cp:coreProperties>
</file>