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78" r:id="rId5"/>
    <p:sldId id="277" r:id="rId6"/>
    <p:sldId id="280" r:id="rId7"/>
    <p:sldId id="276" r:id="rId8"/>
    <p:sldId id="275" r:id="rId9"/>
    <p:sldId id="274" r:id="rId10"/>
    <p:sldId id="273" r:id="rId11"/>
    <p:sldId id="272" r:id="rId12"/>
    <p:sldId id="271" r:id="rId13"/>
    <p:sldId id="258" r:id="rId14"/>
    <p:sldId id="259" r:id="rId15"/>
    <p:sldId id="260" r:id="rId16"/>
    <p:sldId id="261" r:id="rId17"/>
    <p:sldId id="262" r:id="rId18"/>
    <p:sldId id="263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9158-B2AA-4122-8394-A495A018EFD5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ABDC-BA83-4B49-AD03-0E60B5543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9158-B2AA-4122-8394-A495A018EFD5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ABDC-BA83-4B49-AD03-0E60B5543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9158-B2AA-4122-8394-A495A018EFD5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ABDC-BA83-4B49-AD03-0E60B5543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9158-B2AA-4122-8394-A495A018EFD5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ABDC-BA83-4B49-AD03-0E60B5543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9158-B2AA-4122-8394-A495A018EFD5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ABDC-BA83-4B49-AD03-0E60B5543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9158-B2AA-4122-8394-A495A018EFD5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ABDC-BA83-4B49-AD03-0E60B5543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9158-B2AA-4122-8394-A495A018EFD5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ABDC-BA83-4B49-AD03-0E60B5543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9158-B2AA-4122-8394-A495A018EFD5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ABDC-BA83-4B49-AD03-0E60B5543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9158-B2AA-4122-8394-A495A018EFD5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ABDC-BA83-4B49-AD03-0E60B5543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9158-B2AA-4122-8394-A495A018EFD5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ABDC-BA83-4B49-AD03-0E60B5543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D9158-B2AA-4122-8394-A495A018EFD5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1ABDC-BA83-4B49-AD03-0E60B5543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D9158-B2AA-4122-8394-A495A018EFD5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1ABDC-BA83-4B49-AD03-0E60B5543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2.png"/><Relationship Id="rId7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ulbuli8012@gmail.com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90600" y="533400"/>
            <a:ext cx="7010400" cy="86214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TAREK\Pictures\images (1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1600200"/>
            <a:ext cx="6324601" cy="39417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44450"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28800" y="533400"/>
            <a:ext cx="59436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আমরা আরো কিছু ছবি দেখি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TAREK\Pictures\download (1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600200"/>
            <a:ext cx="2466975" cy="1905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027" name="Picture 3" descr="C:\Users\TAREK\Pictures\download (10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1676400"/>
            <a:ext cx="2876550" cy="18288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028" name="Picture 4" descr="C:\Users\TAREK\Pictures\images (2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3886200"/>
            <a:ext cx="2533650" cy="19050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029" name="Picture 5" descr="C:\Users\TAREK\Pictures\download (16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3886200"/>
            <a:ext cx="2438400" cy="1981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1030" name="Picture 6" descr="C:\Users\TAREK\Pictures\images (33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00400" y="1600200"/>
            <a:ext cx="2466975" cy="1924050"/>
          </a:xfrm>
          <a:prstGeom prst="rect">
            <a:avLst/>
          </a:prstGeom>
          <a:noFill/>
        </p:spPr>
      </p:pic>
      <p:pic>
        <p:nvPicPr>
          <p:cNvPr id="1031" name="Picture 7" descr="C:\Users\TAREK\Pictures\images (32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19800" y="3886200"/>
            <a:ext cx="2667000" cy="1981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600" y="838200"/>
            <a:ext cx="7924800" cy="53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যৌতুকের প্রভাব -----</a:t>
            </a:r>
          </a:p>
          <a:p>
            <a:pPr algn="just"/>
            <a:r>
              <a:rPr lang="bn-IN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বিবাহত নারীর প্রতি অত্যাচার ও সহিংসতার মূল কারণ যৌতুক । যৌতুকের কারণে স্বামীর সংসারে স্ত্রীকে নিগ্রহ ভোগ করতে হয় । যৌতুকের দাবি পূরণ করতে না পারলে অনেক ক্ষেত্রেই স্ত্রীকে সংসার ছাড়তে বাধ্য করতে হয় । যৌতুকের কারণেই বিবাহবিচ্ছেদ ও কখনো কখনো স্ত্রীর প্রাণহানির ঘটনাও ঘটে ।  যৌতুকের জন্যই বিয়ের পর দাম্পত্য কলহ, নির্যাতন, স্ত্রী হত্যার মতো ঘটনা ঘটে ।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905000"/>
            <a:ext cx="3644152" cy="20119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1752600" y="457200"/>
            <a:ext cx="4755434" cy="10156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n-BD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4495800"/>
            <a:ext cx="64008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যৌতুক প্রথা বলতে কী বোঝায় –ব্যাখ্যা কর । 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286000" y="1143000"/>
            <a:ext cx="4419600" cy="762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পাঠ-২ যৌতুক নিরোধ আইন 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TAREK\Pictures\download (1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590800"/>
            <a:ext cx="4490357" cy="2514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2051" name="Picture 3" descr="C:\Users\TAREK\Pictures\downloa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2590800"/>
            <a:ext cx="3431381" cy="25146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143000" y="381000"/>
            <a:ext cx="7162800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পাঠ-৩ যৌতুক প্রতিরোধে সামাজিক আন্দোলন 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TAREK\Pictures\images (3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524000"/>
            <a:ext cx="3505201" cy="2057400"/>
          </a:xfrm>
          <a:prstGeom prst="rect">
            <a:avLst/>
          </a:prstGeom>
          <a:noFill/>
        </p:spPr>
      </p:pic>
      <p:pic>
        <p:nvPicPr>
          <p:cNvPr id="3076" name="Picture 4" descr="C:\Users\TAREK\Pictures\images (3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1524000"/>
            <a:ext cx="3581400" cy="2057400"/>
          </a:xfrm>
          <a:prstGeom prst="rect">
            <a:avLst/>
          </a:prstGeom>
          <a:noFill/>
        </p:spPr>
      </p:pic>
      <p:pic>
        <p:nvPicPr>
          <p:cNvPr id="3077" name="Picture 5" descr="C:\Users\TAREK\Pictures\download (20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4038600"/>
            <a:ext cx="3537857" cy="2209800"/>
          </a:xfrm>
          <a:prstGeom prst="rect">
            <a:avLst/>
          </a:prstGeom>
          <a:noFill/>
        </p:spPr>
      </p:pic>
      <p:pic>
        <p:nvPicPr>
          <p:cNvPr id="3078" name="Picture 6" descr="C:\Users\TAREK\Pictures\download (18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199" y="4038600"/>
            <a:ext cx="3657601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2895600" y="1600200"/>
            <a:ext cx="2895600" cy="18551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ounded Rectangle 7"/>
          <p:cNvSpPr/>
          <p:nvPr/>
        </p:nvSpPr>
        <p:spPr>
          <a:xfrm>
            <a:off x="2667000" y="381000"/>
            <a:ext cx="3048000" cy="102152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10" tIns="45705" rIns="91410" bIns="45705">
            <a:spAutoFit/>
          </a:bodyPr>
          <a:lstStyle/>
          <a:p>
            <a:pPr algn="ctr"/>
            <a:r>
              <a:rPr lang="bn-BD" sz="54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lang="en-US" sz="5400" b="1" dirty="0" err="1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লগত</a:t>
            </a:r>
            <a:r>
              <a:rPr lang="bn-BD" sz="54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 </a:t>
            </a:r>
            <a:r>
              <a:rPr lang="bn-IN" sz="54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3581400"/>
            <a:ext cx="8382000" cy="259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ক-দল</a:t>
            </a:r>
          </a:p>
          <a:p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যৌতুক নিরোধ আইনে কী বলা হয়েছে –ব্যাখ্যা কর । </a:t>
            </a:r>
          </a:p>
          <a:p>
            <a:r>
              <a:rPr lang="bn-IN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খ-দল</a:t>
            </a:r>
          </a:p>
          <a:p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যৌতুকের কুফল সম্পর্কে সচেতন করার জন্য তোমরা কী কী করবে তার একটি তালিকা তৈরি কর ।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00400" y="914400"/>
            <a:ext cx="1682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4800" b="1" kern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b="1" kern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w Cen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1828800"/>
            <a:ext cx="7239000" cy="396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bn-IN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যৌতুক প্রথাকে  সামাজিক কুপ্রথা বলা হয় কেন ?</a:t>
            </a:r>
          </a:p>
          <a:p>
            <a:pPr>
              <a:buFont typeface="Wingdings" pitchFamily="2" charset="2"/>
              <a:buChar char="§"/>
            </a:pPr>
            <a:r>
              <a:rPr lang="bn-IN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যৌতুক বিরোধী সামাজিক আন্দোলন বলতে কী বোঝায় ? </a:t>
            </a:r>
            <a:endParaRPr lang="bn-IN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bn-IN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কন্যা সন্তানকে উচ্চশিক্ষা গ্রহণে উদ্বুদ্ধ করার প্রয়োজনীয়তা ব্যাখ্যা কর ।  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00400" y="152400"/>
            <a:ext cx="1682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4800" b="1" kern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b="1" kern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w Cen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219200"/>
            <a:ext cx="7924800" cy="518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যৌতুক প্রতিরোধ করার জন্য প্রথমেই সচেতন করতে হবে কাকে ?</a:t>
            </a:r>
          </a:p>
          <a:p>
            <a:r>
              <a:rPr lang="bn-IN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পরিবারকে 		(খ) বরকে </a:t>
            </a:r>
          </a:p>
          <a:p>
            <a:r>
              <a:rPr lang="b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(গ) কনে কে 		(ঘ) পুলিশকে </a:t>
            </a:r>
          </a:p>
          <a:p>
            <a:endParaRPr lang="bn-IN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সংগঠিত সামাজিক প্রতিরোধকে কী বলে ? </a:t>
            </a:r>
          </a:p>
          <a:p>
            <a:r>
              <a:rPr lang="bn-I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(ক) শিক্ষা উন্নয়ন 	(খ) সামাজিক আন্দোলন</a:t>
            </a:r>
          </a:p>
          <a:p>
            <a:r>
              <a:rPr lang="bn-I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(গ) অপরাধ দমন 	(ঘ) সাংস্কৃতিক আন্দোলন </a:t>
            </a:r>
          </a:p>
          <a:p>
            <a:endParaRPr lang="bn-IN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যৌতুক নিরোধ আইন সংশোধন করা হয়েছে কত সালে ?</a:t>
            </a:r>
          </a:p>
          <a:p>
            <a:r>
              <a:rPr lang="b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(ক) ১৯৮০ সালে  	(খ) ১৯৮৩ সালে </a:t>
            </a:r>
          </a:p>
          <a:p>
            <a:r>
              <a:rPr lang="b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(গ) ১৯৮৬ সালে  	(ঘ) ১৯৮৮ সালে  </a:t>
            </a: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752600" y="457200"/>
            <a:ext cx="3672389" cy="11236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10" tIns="45705" rIns="91410" bIns="45705">
            <a:spAutoFit/>
          </a:bodyPr>
          <a:lstStyle/>
          <a:p>
            <a:pPr algn="ctr"/>
            <a:r>
              <a:rPr lang="bn-BD" sz="60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6400" y="228600"/>
            <a:ext cx="2603569" cy="160020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9" name="Rectangle 8"/>
          <p:cNvSpPr/>
          <p:nvPr/>
        </p:nvSpPr>
        <p:spPr>
          <a:xfrm>
            <a:off x="381000" y="1905000"/>
            <a:ext cx="8382000" cy="426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উদ্দীপকটি পড়ে নিচের প্রশ্নগুলোর উত্তর দাও । </a:t>
            </a:r>
          </a:p>
          <a:p>
            <a:r>
              <a:rPr lang="bn-I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 এস সি পাশ তানিয়ার জন্য তার বাবা-মা সুপাত্র খুঁজছেন । ঘটক তানিয়ার জন্য যে পাত্রই আনুক না কেন তারা সবাই উচ্চ অঙ্কের টাকা দাবি করে । কিন্ত তানিয়া যৌতুকের বলি হতে চায় না । সে চায় না তার বিয়েতে বাবা-মা যৌতুক প্রদান করুক । </a:t>
            </a:r>
          </a:p>
          <a:p>
            <a:pPr>
              <a:buFont typeface="Wingdings" pitchFamily="2" charset="2"/>
              <a:buChar char="Ø"/>
            </a:pPr>
            <a:r>
              <a:rPr lang="bn-IN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তানিয়া কেন যৌতুকের বলি হতে চায়না ? উদ্দীপকের আলোকে তুলে ধর । </a:t>
            </a:r>
          </a:p>
          <a:p>
            <a:pPr>
              <a:buFont typeface="Wingdings" pitchFamily="2" charset="2"/>
              <a:buChar char="Ø"/>
            </a:pPr>
            <a:r>
              <a:rPr lang="bn-IN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উদ্দিপকের আলোকে দেখো যে, বাংলাদেশে যৌতুক প্রথা একটি মারাত্নক সামাজিক ব্যাধি ।  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0" y="533400"/>
            <a:ext cx="5987518" cy="11236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10" tIns="45705" rIns="91410" bIns="45705" rtlCol="0">
            <a:spAutoFit/>
          </a:bodyPr>
          <a:lstStyle/>
          <a:p>
            <a:pPr algn="ctr"/>
            <a:r>
              <a:rPr lang="en-US" sz="6000" b="1" dirty="0" err="1">
                <a:solidFill>
                  <a:schemeClr val="tx1"/>
                </a:solidFill>
                <a:effectLst>
                  <a:outerShdw blurRad="50800" dist="38100" dir="18900000" algn="bl" rotWithShape="0">
                    <a:srgbClr val="FF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b="1" dirty="0">
                <a:solidFill>
                  <a:schemeClr val="tx1"/>
                </a:solidFill>
                <a:effectLst>
                  <a:outerShdw blurRad="50800" dist="38100" dir="18900000" algn="bl" rotWithShape="0">
                    <a:srgbClr val="FF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srgbClr val="FF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b="1" dirty="0">
              <a:solidFill>
                <a:schemeClr val="tx1"/>
              </a:solidFill>
              <a:effectLst>
                <a:outerShdw blurRad="50800" dist="38100" dir="18900000" algn="bl" rotWithShape="0">
                  <a:srgbClr val="FF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098" name="Picture 2" descr="C:\Users\TAREK\Pictures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2209800"/>
            <a:ext cx="5867400" cy="312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9"/>
          <p:cNvSpPr/>
          <p:nvPr/>
        </p:nvSpPr>
        <p:spPr>
          <a:xfrm>
            <a:off x="127363" y="156755"/>
            <a:ext cx="8876212" cy="6544492"/>
          </a:xfrm>
          <a:prstGeom prst="frame">
            <a:avLst>
              <a:gd name="adj1" fmla="val 232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2552" y="324119"/>
            <a:ext cx="861323" cy="10518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76008" y="544257"/>
            <a:ext cx="1148431" cy="7888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4245" y="5523302"/>
            <a:ext cx="1136435" cy="7806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444" y="5445699"/>
            <a:ext cx="861323" cy="105183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048000" y="457200"/>
            <a:ext cx="28000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 descr="C:\Users\TAREK\Pictures\Saved Pictures\picture-154455-151577176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1066800"/>
            <a:ext cx="2286000" cy="2286000"/>
          </a:xfrm>
          <a:prstGeom prst="rect">
            <a:avLst/>
          </a:prstGeom>
          <a:ln w="381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Rectangle 16"/>
          <p:cNvSpPr/>
          <p:nvPr/>
        </p:nvSpPr>
        <p:spPr>
          <a:xfrm>
            <a:off x="381000" y="3429000"/>
            <a:ext cx="351554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bn-IN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মোছাঃ</a:t>
            </a:r>
            <a:r>
              <a:rPr lang="en-US" sz="36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বুলবুলি</a:t>
            </a:r>
            <a:r>
              <a:rPr lang="en-US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আকতার</a:t>
            </a:r>
            <a:endParaRPr lang="en-US" sz="36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SutonnyMJ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কম্পিউটার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ডেমোনেস্টেটর</a:t>
            </a:r>
            <a:endParaRPr lang="en-US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SutonnyMJ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শিবগঞ্জ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পাইলট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বালিকা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উচ্চ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বিদ্যালয়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শিবগঞ্জ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বগুড়া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SutonnyMJ" pitchFamily="2" charset="0"/>
                <a:cs typeface="NikoshBAN" pitchFamily="2" charset="0"/>
              </a:rPr>
              <a:t> ।</a:t>
            </a:r>
            <a:endParaRPr lang="bn-IN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SutonnyMJ" pitchFamily="2" charset="0"/>
              <a:cs typeface="NikoshBAN" pitchFamily="2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Gmail: 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6"/>
              </a:rPr>
              <a:t>bulbuli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6"/>
              </a:rPr>
              <a:t>8012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6"/>
              </a:rPr>
              <a:t>@gmail.com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০১৭০৫-১৫৫৮৬৯ </a:t>
            </a:r>
            <a:endParaRPr lang="en-US" dirty="0">
              <a:solidFill>
                <a:srgbClr val="660033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29200" y="3200400"/>
            <a:ext cx="350721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n-I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শ্রেণিঃসপ্তম 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বাঃ বিঃ পরিচয়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৪৫ মিনিট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১৩/১১/২০২০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728" y="1491343"/>
            <a:ext cx="548415" cy="4629149"/>
          </a:xfrm>
          <a:prstGeom prst="rect">
            <a:avLst/>
          </a:prstGeom>
        </p:spPr>
      </p:pic>
      <p:pic>
        <p:nvPicPr>
          <p:cNvPr id="2050" name="Picture 2" descr="C:\Users\TAREK\Pictures\download (13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00" y="1371600"/>
            <a:ext cx="1828800" cy="2219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3470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E52A2EB-EED4-44EF-9E90-73C60537B31E}"/>
              </a:ext>
            </a:extLst>
          </p:cNvPr>
          <p:cNvSpPr txBox="1"/>
          <p:nvPr/>
        </p:nvSpPr>
        <p:spPr>
          <a:xfrm>
            <a:off x="1981200" y="4572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গুলো লক্ষ কর ? 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419600"/>
            <a:ext cx="7239000" cy="14642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41275">
            <a:solidFill>
              <a:schemeClr val="accent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ছবিগুলোর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 তোমাদের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অধ্যায়ের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মিল রয়েছে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C:\Users\TAREK\Pictures\download (1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905000"/>
            <a:ext cx="2419350" cy="1962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C:\Users\TAREK\Pictures\download (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1905000"/>
            <a:ext cx="2585357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6" name="Picture 4" descr="C:\Users\TAREK\Pictures\download (7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1905000"/>
            <a:ext cx="2619375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371600" y="304800"/>
            <a:ext cx="6584390" cy="1136175"/>
          </a:xfrm>
          <a:prstGeom prst="round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lang="bn-BD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r>
              <a:rPr lang="bn-IN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3000" y="1447800"/>
            <a:ext cx="6553200" cy="1600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দশম অধ্যায়</a:t>
            </a:r>
          </a:p>
          <a:p>
            <a:pPr algn="ctr"/>
            <a:r>
              <a:rPr lang="bn-IN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সামাজিক সমস্যা  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TAREK\Pictures\download (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200400"/>
            <a:ext cx="3549754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 descr="C:\Users\TAREK\Pictures\download (1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3124200"/>
            <a:ext cx="3664262" cy="24384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7" name="Flowchart: Preparation 6"/>
          <p:cNvSpPr/>
          <p:nvPr/>
        </p:nvSpPr>
        <p:spPr>
          <a:xfrm>
            <a:off x="1600200" y="914400"/>
            <a:ext cx="4343400" cy="990600"/>
          </a:xfrm>
          <a:prstGeom prst="flowChartPreparatio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905000"/>
            <a:ext cx="80772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অধ্যায় শেষে শিক্ষার্থীরা যা শিখবে ----------</a:t>
            </a:r>
          </a:p>
          <a:p>
            <a:pPr>
              <a:buFont typeface="Wingdings" pitchFamily="2" charset="2"/>
              <a:buChar char="Ø"/>
            </a:pPr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যৌতুকের ধারণা ব্যাখ্যা করতে পারবে । </a:t>
            </a:r>
          </a:p>
          <a:p>
            <a:pPr>
              <a:buFont typeface="Wingdings" pitchFamily="2" charset="2"/>
              <a:buChar char="Ø"/>
            </a:pPr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যৌতুকের কারণ ও প্রভাব বিশ্লেষণ করতে পারবে । </a:t>
            </a:r>
          </a:p>
          <a:p>
            <a:pPr>
              <a:buFont typeface="Wingdings" pitchFamily="2" charset="2"/>
              <a:buChar char="Ø"/>
            </a:pPr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যৌতুকের নিরোধ আইনের ব্যাখ্যা করতে পারবে </a:t>
            </a:r>
          </a:p>
          <a:p>
            <a:pPr>
              <a:buFont typeface="Wingdings" pitchFamily="2" charset="2"/>
              <a:buChar char="Ø"/>
            </a:pPr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যৌতুক প্রতিরোধ ও সমাধানে সামাজিক আন্দোলনের পদক্ষেপ বর্ণনা করতে পারবে ।  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28800" y="533400"/>
            <a:ext cx="59436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আমরা আরো কিছু ছবি দেখি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TAREK\Pictures\images (2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676400"/>
            <a:ext cx="3429000" cy="20574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5123" name="Picture 3" descr="C:\Users\TAREK\Pictures\images (2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1600200"/>
            <a:ext cx="3616287" cy="21336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5124" name="Picture 4" descr="C:\Users\TAREK\Pictures\images (30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4038600"/>
            <a:ext cx="3556000" cy="21336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5125" name="Picture 5" descr="C:\Users\TAREK\Pictures\images (3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399" y="4038600"/>
            <a:ext cx="3646967" cy="21336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209800" y="1143000"/>
            <a:ext cx="3886200" cy="990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– ১ যৌতুকের ধারণা</a:t>
            </a:r>
            <a:r>
              <a:rPr lang="bn-IN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66800" y="1752600"/>
            <a:ext cx="7010400" cy="464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 প্রচলিত যৌতুকের ধারণা হলো-বিয়ের সময় বরকে প্রদত্ত অর্থ ও সম্পত্তি’ । বিয়ের সময় বর বা কনে বিপরীত পক্ষের কাছ থেকে যে অর্থ বা সম্পত্তি দাবি করে ও গ্রহণ করে তাকেই বলা হয় </a:t>
            </a:r>
            <a:r>
              <a:rPr lang="bn-IN" sz="48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যৌতুক</a:t>
            </a:r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90800" y="457200"/>
            <a:ext cx="3409406" cy="718457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991" r="17967"/>
          <a:stretch/>
        </p:blipFill>
        <p:spPr>
          <a:xfrm>
            <a:off x="2209800" y="1447800"/>
            <a:ext cx="3886200" cy="29774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1524000" y="4800600"/>
            <a:ext cx="6248400" cy="1371600"/>
          </a:xfrm>
          <a:prstGeom prst="rect">
            <a:avLst/>
          </a:prstGeom>
          <a:solidFill>
            <a:schemeClr val="bg2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যৌতুকের সংজ্ঞা লিখ ? 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152400"/>
            <a:ext cx="8839200" cy="6553200"/>
          </a:xfrm>
          <a:prstGeom prst="frame">
            <a:avLst>
              <a:gd name="adj1" fmla="val 908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0" y="228600"/>
            <a:ext cx="1148431" cy="1051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00301" y="276898"/>
            <a:ext cx="1148431" cy="1051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806" y="5534194"/>
            <a:ext cx="1136435" cy="10408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562600"/>
            <a:ext cx="1148431" cy="105183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971800" y="838200"/>
            <a:ext cx="2743200" cy="990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যৌতুকের কারণ   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600200"/>
            <a:ext cx="7848600" cy="396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যৌতুক একটি প্রাচীন প্রথা । প্রাচীন চীনে বিয়ের পর কনে স্বামীর ঘরে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</a:t>
            </a:r>
            <a:r>
              <a:rPr lang="bn-IN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তুক </a:t>
            </a:r>
            <a:r>
              <a:rPr lang="bn-IN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 যেত । সেখানে যৌতুক গ্রহণকে সামাজিক মর্যাদা হিসেবে দেখা হতো । তবে বাংলাদেশে যৌতুক হচ্ছে বিয়ের সময় বরকে </a:t>
            </a:r>
            <a:r>
              <a:rPr lang="bn-IN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সম্পত্তি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মূল্যবান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আসবাব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সরঞ্জাম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যৌতুক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ব্যাধি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পেছনে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দারিদ্রতার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কারণেই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কনের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পিতার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করেই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 </a:t>
            </a:r>
            <a:r>
              <a:rPr lang="bn-IN" sz="28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2800" b="1" dirty="0">
              <a:ln w="12700">
                <a:noFill/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318</Words>
  <Application>Microsoft Office PowerPoint</Application>
  <PresentationFormat>On-screen Show (4:3)</PresentationFormat>
  <Paragraphs>65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TAREK</dc:creator>
  <cp:lastModifiedBy>TAREK</cp:lastModifiedBy>
  <cp:revision>38</cp:revision>
  <dcterms:created xsi:type="dcterms:W3CDTF">2020-11-14T03:59:37Z</dcterms:created>
  <dcterms:modified xsi:type="dcterms:W3CDTF">2020-11-14T11:06:16Z</dcterms:modified>
</cp:coreProperties>
</file>