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73" r:id="rId4"/>
    <p:sldId id="274" r:id="rId5"/>
    <p:sldId id="276" r:id="rId6"/>
    <p:sldId id="271" r:id="rId7"/>
    <p:sldId id="260" r:id="rId8"/>
    <p:sldId id="272" r:id="rId9"/>
    <p:sldId id="265" r:id="rId10"/>
    <p:sldId id="266" r:id="rId11"/>
    <p:sldId id="264" r:id="rId12"/>
    <p:sldId id="263" r:id="rId13"/>
  </p:sldIdLst>
  <p:sldSz cx="82296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827" autoAdjust="0"/>
    <p:restoredTop sz="93939" autoAdjust="0"/>
  </p:normalViewPr>
  <p:slideViewPr>
    <p:cSldViewPr>
      <p:cViewPr varScale="1">
        <p:scale>
          <a:sx n="68" d="100"/>
          <a:sy n="68" d="100"/>
        </p:scale>
        <p:origin x="-162" y="-108"/>
      </p:cViewPr>
      <p:guideLst>
        <p:guide orient="horz" pos="2160"/>
        <p:guide pos="25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5DAC19-E61C-43B6-8BB9-7B580EDC1F40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685800"/>
            <a:ext cx="411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9E2CF-282B-4EA1-BBB4-30A639067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437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29E2CF-282B-4EA1-BBB4-30A63906763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692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685800"/>
            <a:ext cx="41148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803C2A-452F-419B-98CD-9DDA2D03757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2130426"/>
            <a:ext cx="699516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3886200"/>
            <a:ext cx="576072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274639"/>
            <a:ext cx="185166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274639"/>
            <a:ext cx="54178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4406901"/>
            <a:ext cx="699516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2906713"/>
            <a:ext cx="699516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1600201"/>
            <a:ext cx="36347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1600201"/>
            <a:ext cx="36347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535113"/>
            <a:ext cx="363616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2174875"/>
            <a:ext cx="363616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1535113"/>
            <a:ext cx="363759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2174875"/>
            <a:ext cx="363759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73050"/>
            <a:ext cx="270748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273051"/>
            <a:ext cx="46005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0" y="1435101"/>
            <a:ext cx="270748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4800600"/>
            <a:ext cx="493776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612775"/>
            <a:ext cx="493776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5367338"/>
            <a:ext cx="493776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274638"/>
            <a:ext cx="74066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1600201"/>
            <a:ext cx="740664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6356351"/>
            <a:ext cx="192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4B58-0D17-47FC-9315-C13C43606834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6356351"/>
            <a:ext cx="2606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6356351"/>
            <a:ext cx="19202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9068A-D41B-4688-8801-9060683EA70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lower\sapla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48319" y="1524001"/>
            <a:ext cx="4974820" cy="42529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34440" y="228601"/>
            <a:ext cx="5143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E-6 4.07407E-6 C -0.00017 0.05301 -0.00052 0.12708 -0.00139 0.12592 C -0.00277 0.12592 -0.00295 -0.12199 -0.00451 -0.12292 C -0.00608 -0.12292 -0.00539 0.09398 -0.00677 0.09305 C -0.00834 0.09305 -0.00747 -0.06389 -0.00903 -0.06389 C -0.01042 -0.06389 -0.00972 0.04189 -0.01094 0.04189 C -0.01216 0.04189 -0.01164 -0.03889 -0.01268 -0.03889 C -0.01337 -0.03889 -0.01337 -0.0169 -0.01337 4.07407E-6 " pathEditMode="relative" rAng="0" ptsTypes="AAAAAAAA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8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4 0.067 C 0.049 0.081 0.054 0.102 0.054 0.124 C 0.054 0.149 0.049 0.169 0.04 0.183 L 0 0.25 E" pathEditMode="relative" ptsTypes="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8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2514601"/>
            <a:ext cx="8046720" cy="1828800"/>
          </a:xfrm>
          <a:noFill/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 মাউস এর কাজ কি?</a:t>
            </a:r>
          </a:p>
          <a:p>
            <a:pPr>
              <a:buNone/>
            </a:pP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২. কী বোর্ড কোন ধরনে ডিভাইস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4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13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4343400"/>
            <a:ext cx="7200900" cy="107721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কীবোর্ডের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কাজের একটি অভিন্ন তালিকা তৈরি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371600"/>
            <a:ext cx="3705721" cy="2195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0240" y="16002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 descr="Flowers_by_frankworthsto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8198617" cy="4607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00300" y="1447800"/>
            <a:ext cx="40005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 cop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0301" y="152400"/>
            <a:ext cx="8221525" cy="62309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49277">
            <a:off x="965606" y="1433785"/>
            <a:ext cx="3051114" cy="2485736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শাকিল আহমেদ</a:t>
            </a:r>
            <a:endParaRPr lang="en-US" sz="28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সহকারি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ICT.</a:t>
            </a:r>
          </a:p>
          <a:p>
            <a:pPr algn="ctr"/>
            <a:r>
              <a:rPr lang="bn-BD" sz="2800" spc="-15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লতিফপুর একতা  </a:t>
            </a:r>
            <a:r>
              <a:rPr lang="en-US" sz="2800" spc="-15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spc="-15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solidFill>
                  <a:srgbClr val="7030A0"/>
                </a:solidFill>
              </a:rPr>
              <a:t>মির্জাপুর, টাংগাইল।</a:t>
            </a:r>
            <a:endParaRPr lang="en-US" sz="28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1438531">
            <a:off x="4723062" y="2884767"/>
            <a:ext cx="2993320" cy="1815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>
                <a:gd name="adj1" fmla="val 10460"/>
                <a:gd name="adj2" fmla="val -1081"/>
              </a:avLst>
            </a:prstTxWarp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৭ম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0"/>
            <a:ext cx="3657600" cy="2013129"/>
          </a:xfrm>
          <a:prstGeom prst="rect">
            <a:avLst/>
          </a:prstGeom>
        </p:spPr>
      </p:pic>
      <p:pic>
        <p:nvPicPr>
          <p:cNvPr id="3" name="Picture 2" descr="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4038600"/>
            <a:ext cx="2555206" cy="2410478"/>
          </a:xfrm>
          <a:prstGeom prst="rect">
            <a:avLst/>
          </a:prstGeom>
        </p:spPr>
      </p:pic>
      <p:pic>
        <p:nvPicPr>
          <p:cNvPr id="4" name="Picture 3" descr="M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533400"/>
            <a:ext cx="3443733" cy="1957278"/>
          </a:xfrm>
          <a:prstGeom prst="rect">
            <a:avLst/>
          </a:prstGeom>
        </p:spPr>
      </p:pic>
      <p:pic>
        <p:nvPicPr>
          <p:cNvPr id="5" name="Picture 4" descr="p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676400"/>
            <a:ext cx="2964599" cy="2964599"/>
          </a:xfrm>
          <a:prstGeom prst="rect">
            <a:avLst/>
          </a:prstGeom>
        </p:spPr>
      </p:pic>
      <p:pic>
        <p:nvPicPr>
          <p:cNvPr id="6" name="Picture 5" descr="S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04800"/>
            <a:ext cx="3382425" cy="1803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8600" y="32004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FF0000"/>
                </a:solidFill>
              </a:rPr>
              <a:t>ছবিগুলি দেখি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400" y="1524000"/>
            <a:ext cx="6515100" cy="2971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আজকের পাঠ</a:t>
            </a:r>
            <a: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</a:br>
            <a:r>
              <a:rPr kumimoji="0" lang="bn-BD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ইনপুট ডিভাইস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1660" y="2133600"/>
            <a:ext cx="5074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20240" y="276762"/>
            <a:ext cx="3703320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536" y="1828801"/>
            <a:ext cx="8699863" cy="2776895"/>
          </a:xfrm>
          <a:prstGeom prst="snip1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১.ইনপুট ডিভাইস কি উল্লেখ করিতে  পারবে।</a:t>
            </a:r>
          </a:p>
          <a:p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২.মাউস কি কাজ করে তা বর্ণনা করিতে 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b="1" dirty="0" smtClean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৩.কীবোর্ড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সর্ম্পকে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ব্যাখ্যা 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2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DOEL\Pictures\220px-Logitech_Mouse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038600" y="914400"/>
            <a:ext cx="3666628" cy="433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7160" y="5562601"/>
            <a:ext cx="246888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পেন ড্রাইভ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14800" y="5715001"/>
            <a:ext cx="3223260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4" descr="I:\Picture\37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200" y="1143000"/>
            <a:ext cx="3505200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52342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OEL\Pictures\220px-Canon_PowerShot_A95_-_front_and_back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11480" y="2315381"/>
            <a:ext cx="3550920" cy="281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 descr="C:\Users\DOEL\Pictures\p5\index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3400" y="3505200"/>
            <a:ext cx="3429000" cy="2229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685800" y="5943600"/>
            <a:ext cx="30428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ডিজিট্যাল ক্যামেরা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6019800"/>
            <a:ext cx="13099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স্ক্যানার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5" descr="C:\Users\DOEL\Pictures\p5\index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038600" y="445232"/>
            <a:ext cx="3429000" cy="1948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5638800" y="2819400"/>
            <a:ext cx="2090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মাইক্রোফোন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I:\Picture\8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9173271">
            <a:off x="-316927" y="1248992"/>
            <a:ext cx="4876901" cy="2765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I:\Picture\2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 rot="2589115">
            <a:off x="3974067" y="1362432"/>
            <a:ext cx="4765955" cy="2196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133600" y="3810000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 বোর্ড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16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নিন্মের ডিভাইস গুলোর নাম লিখ।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4" descr="I:\Picture\37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476051" y="2286001"/>
            <a:ext cx="1711338" cy="161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Users\DOEL\Pictures\220px-Canon_PowerShot_A95_-_front_and_back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42900" y="4404360"/>
            <a:ext cx="3771900" cy="20116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</p:pic>
      <p:pic>
        <p:nvPicPr>
          <p:cNvPr id="6" name="Picture 5" descr="C:\Users\DOEL\Pictures\p5\index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196840" y="4191000"/>
            <a:ext cx="2362200" cy="236220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  <p:pic>
        <p:nvPicPr>
          <p:cNvPr id="7" name="Picture 2" descr="I:\Picture\22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910366" y="2362200"/>
            <a:ext cx="2681402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100</Words>
  <Application>Microsoft Office PowerPoint</Application>
  <PresentationFormat>Custom</PresentationFormat>
  <Paragraphs>31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একক কাজ</vt:lpstr>
      <vt:lpstr>মুল্যায়ন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SHAKIL</cp:lastModifiedBy>
  <cp:revision>104</cp:revision>
  <dcterms:created xsi:type="dcterms:W3CDTF">2013-07-25T04:20:00Z</dcterms:created>
  <dcterms:modified xsi:type="dcterms:W3CDTF">2020-11-14T08:24:37Z</dcterms:modified>
</cp:coreProperties>
</file>