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2" r:id="rId14"/>
    <p:sldId id="293" r:id="rId15"/>
    <p:sldId id="29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40" autoAdjust="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473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979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5117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3DD50AF-329C-4A5E-BB69-5DECDDDB2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30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179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980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257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727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749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389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586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883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28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10" Type="http://schemas.openxmlformats.org/officeDocument/2006/relationships/image" Target="../media/image25.jpeg"/><Relationship Id="rId4" Type="http://schemas.openxmlformats.org/officeDocument/2006/relationships/image" Target="../media/image20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202"/>
            <a:ext cx="9144000" cy="68712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3776752"/>
            <a:ext cx="7696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15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</a:t>
            </a:r>
            <a:r>
              <a:rPr lang="en-US" sz="115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115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15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690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h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0"/>
            <a:ext cx="2667000" cy="5562600"/>
          </a:xfrm>
          <a:prstGeom prst="rect">
            <a:avLst/>
          </a:prstGeom>
        </p:spPr>
      </p:pic>
      <p:pic>
        <p:nvPicPr>
          <p:cNvPr id="6" name="Picture 5" descr="nm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81000"/>
            <a:ext cx="2971800" cy="472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29000" y="5791200"/>
            <a:ext cx="2514600" cy="68580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প্লটার</a:t>
            </a:r>
            <a:endParaRPr lang="en-US" sz="4400" b="1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nm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33400"/>
            <a:ext cx="29718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0" y="304800"/>
            <a:ext cx="6096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648200"/>
            <a:ext cx="80010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4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  <a:p>
            <a:pPr>
              <a:buFont typeface="Arial" charset="0"/>
              <a:buChar char="•"/>
            </a:pP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আউটপুট 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ডিভাইস কী ? </a:t>
            </a:r>
          </a:p>
          <a:p>
            <a:pPr>
              <a:buFont typeface="Arial" charset="0"/>
              <a:buChar char="•"/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৫টি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আউটপুট 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ডিভাইস এর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নাম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লিখ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।</a:t>
            </a:r>
            <a:endParaRPr lang="bn-BD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  <a:p>
            <a:endParaRPr lang="en-US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 descr="webinar-concept-with-man-desk_23-21477656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143000"/>
            <a:ext cx="3219450" cy="3219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572000"/>
            <a:ext cx="3188676" cy="1295400"/>
          </a:xfrm>
          <a:prstGeom prst="rect">
            <a:avLst/>
          </a:prstGeom>
        </p:spPr>
      </p:pic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6200"/>
            <a:ext cx="3218976" cy="25777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3505200"/>
            <a:ext cx="5486400" cy="6858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228600"/>
            <a:ext cx="4572000" cy="914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Laser_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152" y="685800"/>
            <a:ext cx="3763848" cy="2506782"/>
          </a:xfrm>
          <a:prstGeom prst="rect">
            <a:avLst/>
          </a:prstGeom>
        </p:spPr>
      </p:pic>
      <p:pic>
        <p:nvPicPr>
          <p:cNvPr id="8" name="Picture 7" descr="Monitor-PNG-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1" y="685800"/>
            <a:ext cx="2895600" cy="27341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62600" y="5943600"/>
            <a:ext cx="3124200" cy="6858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কী-বোর্ড</a:t>
            </a:r>
            <a:endParaRPr lang="en-US" sz="32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3505200"/>
            <a:ext cx="5486400" cy="6858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40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228600"/>
            <a:ext cx="4572000" cy="914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222838"/>
            <a:ext cx="2971799" cy="1796962"/>
          </a:xfrm>
          <a:prstGeom prst="rect">
            <a:avLst/>
          </a:prstGeom>
        </p:spPr>
      </p:pic>
      <p:pic>
        <p:nvPicPr>
          <p:cNvPr id="7" name="Picture 6" descr="Laser_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152" y="0"/>
            <a:ext cx="3763848" cy="3886200"/>
          </a:xfrm>
          <a:prstGeom prst="rect">
            <a:avLst/>
          </a:prstGeom>
        </p:spPr>
      </p:pic>
      <p:pic>
        <p:nvPicPr>
          <p:cNvPr id="8" name="Picture 7" descr="Monitor-PNG-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1" y="685800"/>
            <a:ext cx="2895600" cy="27341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0" y="4114800"/>
            <a:ext cx="3276600" cy="2057400"/>
          </a:xfrm>
          <a:prstGeom prst="rect">
            <a:avLst/>
          </a:prstGeom>
          <a:noFill/>
          <a:ln w="57150">
            <a:solidFill>
              <a:srgbClr val="00B050"/>
            </a:solidFill>
            <a:prstDash val="sysDot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66973"/>
            <a:ext cx="3218976" cy="2416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image-224023-15692423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50" y="0"/>
            <a:ext cx="9172250" cy="68580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35000"/>
              </a:srgbClr>
            </a:outerShdw>
            <a:softEdge rad="635000"/>
          </a:effectLst>
        </p:spPr>
      </p:pic>
      <p:sp>
        <p:nvSpPr>
          <p:cNvPr id="4" name="Rectangle 3"/>
          <p:cNvSpPr/>
          <p:nvPr/>
        </p:nvSpPr>
        <p:spPr>
          <a:xfrm>
            <a:off x="1828800" y="304800"/>
            <a:ext cx="5181600" cy="1143000"/>
          </a:xfrm>
          <a:prstGeom prst="rect">
            <a:avLst/>
          </a:prstGeom>
          <a:solidFill>
            <a:schemeClr val="accent4">
              <a:lumMod val="50000"/>
              <a:alpha val="61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n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5715000"/>
            <a:ext cx="6934200" cy="1143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*</a:t>
            </a:r>
            <a:r>
              <a:rPr lang="bn-BD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 থেকে ৫টি আউটপুট ডিভাইস এর </a:t>
            </a:r>
            <a:r>
              <a:rPr lang="en-US" sz="40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লিখে আনবে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-transparent-megaport-pc-gamer-amd-fx-6100-gaming-computer-desktop-computers-computer-cases-housings-computer-electronics-computer-lapt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05200" y="4953000"/>
            <a:ext cx="41921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 smtClean="0">
                <a:solidFill>
                  <a:srgbClr val="00B0F0"/>
                </a:solidFill>
              </a:rPr>
              <a:t>ধন্যবাদ</a:t>
            </a:r>
            <a:endParaRPr lang="en-US" sz="9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"/>
          <p:cNvGrpSpPr/>
          <p:nvPr/>
        </p:nvGrpSpPr>
        <p:grpSpPr>
          <a:xfrm>
            <a:off x="822965" y="504640"/>
            <a:ext cx="7249886" cy="5743760"/>
            <a:chOff x="-18439" y="270366"/>
            <a:chExt cx="8781438" cy="6054234"/>
          </a:xfrm>
        </p:grpSpPr>
        <p:sp>
          <p:nvSpPr>
            <p:cNvPr id="3" name="Rounded Rectangle 2"/>
            <p:cNvSpPr/>
            <p:nvPr/>
          </p:nvSpPr>
          <p:spPr>
            <a:xfrm>
              <a:off x="228600" y="3048000"/>
              <a:ext cx="4741333" cy="32766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শাকিল আহমেদ </a:t>
              </a:r>
            </a:p>
            <a:p>
              <a:pPr algn="ctr"/>
              <a:r>
                <a:rPr lang="en-US" sz="32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সহকা</a:t>
              </a:r>
              <a:r>
                <a:rPr lang="bn-BD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en-US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BD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(আইসিটি)</a:t>
              </a:r>
              <a:endPara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লতিফপুর একতা উচ্চ বিদ্যালয়</a:t>
              </a:r>
            </a:p>
            <a:p>
              <a:pPr algn="ctr"/>
              <a:r>
                <a:rPr lang="bn-BD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মির্জাপুর, টাংগাইল।</a:t>
              </a:r>
              <a:endPara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349239" y="3124200"/>
              <a:ext cx="3413760" cy="32004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r>
                <a:rPr lang="bn-BD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 </a:t>
              </a:r>
            </a:p>
            <a:p>
              <a:pPr algn="ctr"/>
              <a:r>
                <a:rPr lang="en-US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ICT</a:t>
              </a:r>
              <a:endPara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326871" y="1666102"/>
              <a:ext cx="2844800" cy="6905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>
              <a:off x="3598192" y="468559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 descr="nasir uddi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8439" y="270366"/>
              <a:ext cx="3010779" cy="26201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5-54504_audio-speaker-png-image-speaker-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906" y="3429000"/>
            <a:ext cx="2133094" cy="1469754"/>
          </a:xfrm>
          <a:prstGeom prst="rect">
            <a:avLst/>
          </a:prstGeom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831" y="4828645"/>
            <a:ext cx="2534169" cy="20293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95400" y="0"/>
            <a:ext cx="6553200" cy="9144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ছবিগুলো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cd43b_96df6dd2fb314d4ab372ae9be134432b_mv2_d_1760_1280_s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209800"/>
            <a:ext cx="5257800" cy="3813658"/>
          </a:xfrm>
          <a:prstGeom prst="rect">
            <a:avLst/>
          </a:prstGeom>
        </p:spPr>
      </p:pic>
      <p:pic>
        <p:nvPicPr>
          <p:cNvPr id="6" name="Picture 5" descr="Laser_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457200"/>
            <a:ext cx="3657600" cy="2270264"/>
          </a:xfrm>
          <a:prstGeom prst="rect">
            <a:avLst/>
          </a:prstGeom>
        </p:spPr>
      </p:pic>
      <p:pic>
        <p:nvPicPr>
          <p:cNvPr id="8" name="Picture 7" descr="unnamed (1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1000"/>
            <a:ext cx="4004693" cy="2667188"/>
          </a:xfrm>
          <a:prstGeom prst="rect">
            <a:avLst/>
          </a:prstGeom>
        </p:spPr>
      </p:pic>
      <p:pic>
        <p:nvPicPr>
          <p:cNvPr id="10" name="Picture 9" descr="plotter-printing-digital-500x50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048000"/>
            <a:ext cx="3276599" cy="37623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52600" y="5943600"/>
            <a:ext cx="6553200" cy="9144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43200" y="2743200"/>
            <a:ext cx="40318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5562600"/>
            <a:ext cx="4070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 ডিভাইস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90600" y="1371601"/>
            <a:ext cx="7086600" cy="83819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এই পাঠ শেষে শিক্ষার্থীরা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2209800"/>
            <a:ext cx="7924800" cy="3352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honar Bangla" pitchFamily="34" charset="0"/>
              <a:ea typeface="+mn-ea"/>
              <a:cs typeface="Shonar Bangl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আউটপুট ডিভাইস কী তা বলতে পারবে 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বিভিন্ন আউটপুট ডিভাইস এর নাম বলতে পারবে ।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বিভিন্ন আউটপুট ডিভাইস এর কাজ ব্যাখ্যা করতে পারবে 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আউটপুট ডিভাইস এর গুরুত্ব ব্যাখ্যা করতে পারবে 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309" y="457200"/>
            <a:ext cx="3627782" cy="3505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00400" y="5715000"/>
            <a:ext cx="2743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মনিটর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m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1000"/>
            <a:ext cx="3886200" cy="35408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3886200"/>
            <a:ext cx="2743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cs typeface="NikoshBAN" pitchFamily="2" charset="0"/>
              </a:rPr>
              <a:t>LCD/LED</a:t>
            </a:r>
          </a:p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মনিটর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3886200"/>
            <a:ext cx="2743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+mj-lt"/>
                <a:cs typeface="NikoshBAN" pitchFamily="2" charset="0"/>
              </a:rPr>
              <a:t>CRT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মনিটর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00400" y="5638800"/>
            <a:ext cx="26670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7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3505200" cy="2971800"/>
          </a:xfrm>
          <a:prstGeom prst="rect">
            <a:avLst/>
          </a:prstGeom>
        </p:spPr>
      </p:pic>
      <p:pic>
        <p:nvPicPr>
          <p:cNvPr id="5" name="Picture 4" descr="indexv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52400"/>
            <a:ext cx="3733800" cy="2209800"/>
          </a:xfrm>
          <a:prstGeom prst="rect">
            <a:avLst/>
          </a:prstGeom>
        </p:spPr>
      </p:pic>
      <p:pic>
        <p:nvPicPr>
          <p:cNvPr id="6" name="Picture 5" descr="indexv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524000"/>
            <a:ext cx="3200400" cy="2971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2895600"/>
            <a:ext cx="2667000" cy="12192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B050"/>
                </a:solidFill>
                <a:latin typeface="+mj-lt"/>
                <a:cs typeface="NikoshBAN" pitchFamily="2" charset="0"/>
              </a:rPr>
              <a:t>Ink-Jet</a:t>
            </a:r>
          </a:p>
          <a:p>
            <a:pPr algn="ctr"/>
            <a:r>
              <a:rPr lang="bn-BD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2286000"/>
            <a:ext cx="2667000" cy="13716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00B050"/>
                </a:solidFill>
                <a:latin typeface="+mj-lt"/>
                <a:cs typeface="NikoshBAN" pitchFamily="2" charset="0"/>
              </a:rPr>
              <a:t>Dot Matrix</a:t>
            </a:r>
          </a:p>
          <a:p>
            <a:pPr algn="ctr"/>
            <a:r>
              <a:rPr lang="bn-BD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4191000"/>
            <a:ext cx="3352800" cy="6858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00B050"/>
                </a:solidFill>
                <a:latin typeface="+mj-lt"/>
                <a:cs typeface="NikoshBAN" pitchFamily="2" charset="0"/>
              </a:rPr>
              <a:t>Laser </a:t>
            </a:r>
            <a:r>
              <a:rPr lang="bn-BD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v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4114800" cy="3045212"/>
          </a:xfrm>
          <a:prstGeom prst="rect">
            <a:avLst/>
          </a:prstGeom>
        </p:spPr>
      </p:pic>
      <p:pic>
        <p:nvPicPr>
          <p:cNvPr id="6" name="Picture 5" descr="imagesv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76600"/>
            <a:ext cx="3802727" cy="3045212"/>
          </a:xfrm>
          <a:prstGeom prst="rect">
            <a:avLst/>
          </a:prstGeom>
        </p:spPr>
      </p:pic>
      <p:pic>
        <p:nvPicPr>
          <p:cNvPr id="10" name="Picture 9" descr="imagesv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28600"/>
            <a:ext cx="3886199" cy="30452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67000" y="6096000"/>
            <a:ext cx="2971800" cy="76200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endParaRPr lang="en-US" sz="4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v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3733800"/>
            <a:ext cx="3492215" cy="3045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505200" y="228600"/>
            <a:ext cx="2057400" cy="5257800"/>
            <a:chOff x="5715000" y="228600"/>
            <a:chExt cx="2057400" cy="5257800"/>
          </a:xfrm>
        </p:grpSpPr>
        <p:grpSp>
          <p:nvGrpSpPr>
            <p:cNvPr id="17" name="Group 16"/>
            <p:cNvGrpSpPr/>
            <p:nvPr/>
          </p:nvGrpSpPr>
          <p:grpSpPr>
            <a:xfrm>
              <a:off x="5715000" y="228600"/>
              <a:ext cx="2057400" cy="3657600"/>
              <a:chOff x="723173" y="152400"/>
              <a:chExt cx="1453033" cy="3657600"/>
            </a:xfrm>
          </p:grpSpPr>
          <p:pic>
            <p:nvPicPr>
              <p:cNvPr id="19" name="Picture 18" descr="imagesn6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23173" y="1905000"/>
                <a:ext cx="1453033" cy="1905000"/>
              </a:xfrm>
              <a:prstGeom prst="rect">
                <a:avLst/>
              </a:prstGeom>
            </p:spPr>
          </p:pic>
          <p:pic>
            <p:nvPicPr>
              <p:cNvPr id="20" name="Picture 19" descr="imagesn6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173" y="152400"/>
                <a:ext cx="1399218" cy="1676400"/>
              </a:xfrm>
              <a:prstGeom prst="rect">
                <a:avLst/>
              </a:prstGeom>
            </p:spPr>
          </p:pic>
        </p:grpSp>
        <p:pic>
          <p:nvPicPr>
            <p:cNvPr id="18" name="Picture 17" descr="images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5000" y="3581400"/>
              <a:ext cx="1905000" cy="19050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04800" y="228600"/>
            <a:ext cx="2478846" cy="4665885"/>
            <a:chOff x="228600" y="228600"/>
            <a:chExt cx="2478846" cy="4665885"/>
          </a:xfrm>
        </p:grpSpPr>
        <p:pic>
          <p:nvPicPr>
            <p:cNvPr id="3" name="Picture 2" descr="imagesn6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1705657"/>
              <a:ext cx="2402646" cy="1389285"/>
            </a:xfrm>
            <a:prstGeom prst="rect">
              <a:avLst/>
            </a:prstGeom>
          </p:spPr>
        </p:pic>
        <p:pic>
          <p:nvPicPr>
            <p:cNvPr id="4" name="Picture 3" descr="imagesn6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8600" y="228600"/>
              <a:ext cx="2402646" cy="1600200"/>
            </a:xfrm>
            <a:prstGeom prst="rect">
              <a:avLst/>
            </a:prstGeom>
          </p:spPr>
        </p:pic>
        <p:pic>
          <p:nvPicPr>
            <p:cNvPr id="5" name="Picture 4" descr="imagesn6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2206" y="3505200"/>
              <a:ext cx="2387833" cy="1389285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314358" y="304800"/>
            <a:ext cx="2265777" cy="4876800"/>
            <a:chOff x="5582822" y="304800"/>
            <a:chExt cx="2265777" cy="4876800"/>
          </a:xfrm>
        </p:grpSpPr>
        <p:grpSp>
          <p:nvGrpSpPr>
            <p:cNvPr id="9" name="Group 8"/>
            <p:cNvGrpSpPr/>
            <p:nvPr/>
          </p:nvGrpSpPr>
          <p:grpSpPr>
            <a:xfrm>
              <a:off x="5582822" y="304800"/>
              <a:ext cx="2265777" cy="2989485"/>
              <a:chOff x="629823" y="228600"/>
              <a:chExt cx="1600200" cy="2989485"/>
            </a:xfrm>
          </p:grpSpPr>
          <p:pic>
            <p:nvPicPr>
              <p:cNvPr id="10" name="Picture 9" descr="imagesn6.jp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1630" y="1828800"/>
                <a:ext cx="1444578" cy="1389285"/>
              </a:xfrm>
              <a:prstGeom prst="rect">
                <a:avLst/>
              </a:prstGeom>
            </p:spPr>
          </p:pic>
          <p:pic>
            <p:nvPicPr>
              <p:cNvPr id="11" name="Picture 10" descr="imagesn6.jp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9823" y="228600"/>
                <a:ext cx="1600200" cy="1600200"/>
              </a:xfrm>
              <a:prstGeom prst="rect">
                <a:avLst/>
              </a:prstGeom>
            </p:spPr>
          </p:pic>
        </p:grpSp>
        <p:pic>
          <p:nvPicPr>
            <p:cNvPr id="14" name="Picture 13" descr="imagesl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09096" y="3276600"/>
              <a:ext cx="2163304" cy="19050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" y="5257800"/>
            <a:ext cx="31242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 প্রজেক্টর</a:t>
            </a:r>
            <a:endParaRPr lang="en-US" sz="3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13136" y="5181600"/>
            <a:ext cx="31242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হেডফোন</a:t>
            </a:r>
            <a:endParaRPr lang="en-US" sz="3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71800" y="5257800"/>
            <a:ext cx="31242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টাচ-স্ক্রিন</a:t>
            </a:r>
            <a:endParaRPr lang="en-US" sz="3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1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142</Words>
  <Application>Microsoft Office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51</cp:revision>
  <dcterms:created xsi:type="dcterms:W3CDTF">2020-11-13T03:11:09Z</dcterms:created>
  <dcterms:modified xsi:type="dcterms:W3CDTF">2020-11-14T12:37:28Z</dcterms:modified>
</cp:coreProperties>
</file>