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72" r:id="rId5"/>
    <p:sldId id="286" r:id="rId6"/>
    <p:sldId id="260" r:id="rId7"/>
    <p:sldId id="261" r:id="rId8"/>
    <p:sldId id="273" r:id="rId9"/>
    <p:sldId id="276" r:id="rId10"/>
    <p:sldId id="277" r:id="rId11"/>
    <p:sldId id="269" r:id="rId12"/>
    <p:sldId id="274" r:id="rId13"/>
    <p:sldId id="262" r:id="rId14"/>
    <p:sldId id="263" r:id="rId15"/>
    <p:sldId id="268" r:id="rId16"/>
    <p:sldId id="264" r:id="rId17"/>
    <p:sldId id="265" r:id="rId18"/>
    <p:sldId id="271" r:id="rId19"/>
    <p:sldId id="266" r:id="rId20"/>
    <p:sldId id="281" r:id="rId21"/>
    <p:sldId id="267" r:id="rId22"/>
    <p:sldId id="270" r:id="rId23"/>
    <p:sldId id="280" r:id="rId24"/>
    <p:sldId id="278" r:id="rId25"/>
    <p:sldId id="279" r:id="rId26"/>
    <p:sldId id="283" r:id="rId27"/>
    <p:sldId id="284" r:id="rId28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2C"/>
    <a:srgbClr val="FDFDFD"/>
    <a:srgbClr val="E66C55"/>
    <a:srgbClr val="E85D0E"/>
    <a:srgbClr val="83499F"/>
    <a:srgbClr val="30AADE"/>
    <a:srgbClr val="B6B6B6"/>
    <a:srgbClr val="7F3073"/>
    <a:srgbClr val="F25A5A"/>
    <a:srgbClr val="0C4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D7DD-8324-4AA6-B273-86F42A1EA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91C7C-733A-4E3B-A047-5F8F243CE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BE6DC-6E52-4E18-AA18-482BD943E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EB2DB-8970-4D84-B894-56761F11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F5D34-E275-4A89-A45B-7B4C8606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059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B099-CAEC-454F-BA71-403E88D9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4F37A-CB43-47D3-959D-46274DFF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6BA4D-8F85-43F8-B0D6-702CD709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0567-B19A-48AD-A6FA-97D931AB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4A810-6608-402D-BF12-7B3F0CD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711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F32A6-58A4-4951-A06F-6F8A5DDD9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41797-DB17-4045-B6D5-0C4FB70A1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3413-31EE-4B65-B598-1FEC9A4B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03C7-017C-48C7-8CC4-C64E68C7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8198-7C96-4587-AD88-3E2FE4F4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30468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FE66-55C5-4A13-AF26-458F7CCC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6CEA9-ECB1-4462-A32E-26BCE8CB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668B-BBB8-4F0F-8FB6-DE9AC984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CF69A-8FC3-4D10-A1D9-EE36EF6D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7228D-4147-4FEF-9D2C-A0EBFA70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54127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194D-5CDD-44CC-AF05-E3A38C22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C225F-1A84-40D3-BBF3-D608B294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51AF-9969-4731-BF9F-D0A0E6EA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24CB1-B2FA-40E5-A6B2-6A8513E3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385E1-B191-460F-BDD7-CE21EC6E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7438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0234-E894-4E51-9D98-1560699C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0C2A-0473-4457-AD2A-821AE1122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828BF-8A59-4907-8979-CCB25CF68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D14B-9B42-415C-93DC-08B02794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B14F8-2C86-4CFE-A9EB-D28287FD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AF004-5DDD-476D-A41C-987A12EE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6379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B44B-DADA-44E5-A73F-A1ADE37A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785E3-3B12-4060-A819-192AB736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90820-BC21-489B-B5FE-46F925C0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669DC-6E06-4162-8EFE-6A4D4047E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1D5E3-129B-405C-A6C7-D4BDF7CB2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ED0B3-6053-4EA5-AB03-E585AAC8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3F158-1E3C-45C1-BA8A-6748CC22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11A24-292E-437E-945E-55CFB054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839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E9BB-C48C-40C4-9BB8-2D8F9915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56560-793B-4254-93C7-01573889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94EB7-0684-49F3-9D1E-9B3138B3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61F6E-E0BB-4A6C-8187-2CA428B9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112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6F89E-3552-4A39-A00B-3F130950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C033A-AEA9-46FC-8596-36907E26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8D4D6-29C8-4F82-B4A0-43F8AE61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6640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E3A4-7D00-4CC2-A9CE-FAA1A965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A53E-7CC3-495D-B6EC-D16C9C57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08D1F-EAFF-4A89-8B28-6F9DC5ED4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3DDB8-00A5-4D02-955B-BA4040FC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CFDC0-697A-4FAF-AAE2-0401A8F0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72EB5-E699-4CC7-A5B7-330A091A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7947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AC43-E412-48D1-ABE6-01D42BF0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FD954-6875-4024-A9F0-B41362A29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ED53C-6BB6-4D01-BE4A-7052657B0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78321-2689-4559-8D4A-AC432E79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2F1B0-B02D-4AAF-98AA-3E3442D9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4BDA2-2E3B-433C-81E0-35F15AB9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0403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A36F9C"/>
            </a:gs>
            <a:gs pos="50000">
              <a:srgbClr val="0070C0"/>
            </a:gs>
            <a:gs pos="39000">
              <a:schemeClr val="accent6">
                <a:lumMod val="60000"/>
                <a:lumOff val="40000"/>
              </a:schemeClr>
            </a:gs>
            <a:gs pos="27000">
              <a:schemeClr val="accent5">
                <a:lumMod val="60000"/>
                <a:lumOff val="40000"/>
              </a:schemeClr>
            </a:gs>
            <a:gs pos="14000">
              <a:schemeClr val="accent4">
                <a:lumMod val="40000"/>
                <a:lumOff val="60000"/>
              </a:schemeClr>
            </a:gs>
            <a:gs pos="0">
              <a:srgbClr val="7030A0"/>
            </a:gs>
            <a:gs pos="75000">
              <a:srgbClr val="E36153"/>
            </a:gs>
            <a:gs pos="89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B7AE9-B47D-4C52-9F25-E0ACA947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1E397-C13A-4F1A-9448-810750E42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0B2C-1B9A-4F45-B6C3-E6D018F7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5A38-E42A-4214-8057-36E20E3204D2}" type="datetimeFigureOut">
              <a:rPr lang="en-BM" smtClean="0"/>
              <a:t>14/11/2020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7C91-D527-496C-84ED-A53DEBBF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58851-BF7D-4584-ABF9-F7CB61D2B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C192-41D0-4C09-B755-5B4F439FBDE6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210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eehighresolutiongraphicsandclipart.blogspot.com/2010/05/bird-png-graphic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ngali_Muslim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4A13F2-9C18-41A4-9673-EB8BBFFC31E4}"/>
              </a:ext>
            </a:extLst>
          </p:cNvPr>
          <p:cNvSpPr/>
          <p:nvPr/>
        </p:nvSpPr>
        <p:spPr>
          <a:xfrm rot="2981981">
            <a:off x="858360" y="1157935"/>
            <a:ext cx="4688436" cy="4485748"/>
          </a:xfrm>
          <a:custGeom>
            <a:avLst/>
            <a:gdLst>
              <a:gd name="connsiteX0" fmla="*/ 0 w 4782292"/>
              <a:gd name="connsiteY0" fmla="*/ 2039326 h 4489992"/>
              <a:gd name="connsiteX1" fmla="*/ 561249 w 4782292"/>
              <a:gd name="connsiteY1" fmla="*/ 2039326 h 4489992"/>
              <a:gd name="connsiteX2" fmla="*/ 561249 w 4782292"/>
              <a:gd name="connsiteY2" fmla="*/ 3928743 h 4489992"/>
              <a:gd name="connsiteX3" fmla="*/ 2901786 w 4782292"/>
              <a:gd name="connsiteY3" fmla="*/ 3928743 h 4489992"/>
              <a:gd name="connsiteX4" fmla="*/ 2901786 w 4782292"/>
              <a:gd name="connsiteY4" fmla="*/ 4489992 h 4489992"/>
              <a:gd name="connsiteX5" fmla="*/ 0 w 4782292"/>
              <a:gd name="connsiteY5" fmla="*/ 4489992 h 4489992"/>
              <a:gd name="connsiteX6" fmla="*/ 0 w 4782292"/>
              <a:gd name="connsiteY6" fmla="*/ 0 h 4489992"/>
              <a:gd name="connsiteX7" fmla="*/ 4782292 w 4782292"/>
              <a:gd name="connsiteY7" fmla="*/ 0 h 4489992"/>
              <a:gd name="connsiteX8" fmla="*/ 4782292 w 4782292"/>
              <a:gd name="connsiteY8" fmla="*/ 4489992 h 4489992"/>
              <a:gd name="connsiteX9" fmla="*/ 3463034 w 4782292"/>
              <a:gd name="connsiteY9" fmla="*/ 4489992 h 4489992"/>
              <a:gd name="connsiteX10" fmla="*/ 3463034 w 4782292"/>
              <a:gd name="connsiteY10" fmla="*/ 3928743 h 4489992"/>
              <a:gd name="connsiteX11" fmla="*/ 4221043 w 4782292"/>
              <a:gd name="connsiteY11" fmla="*/ 3928743 h 4489992"/>
              <a:gd name="connsiteX12" fmla="*/ 4221043 w 4782292"/>
              <a:gd name="connsiteY12" fmla="*/ 561249 h 4489992"/>
              <a:gd name="connsiteX13" fmla="*/ 561249 w 4782292"/>
              <a:gd name="connsiteY13" fmla="*/ 561249 h 4489992"/>
              <a:gd name="connsiteX14" fmla="*/ 561249 w 4782292"/>
              <a:gd name="connsiteY14" fmla="*/ 1478078 h 4489992"/>
              <a:gd name="connsiteX15" fmla="*/ 0 w 4782292"/>
              <a:gd name="connsiteY15" fmla="*/ 1478077 h 44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2292" h="4489992">
                <a:moveTo>
                  <a:pt x="0" y="2039326"/>
                </a:moveTo>
                <a:lnTo>
                  <a:pt x="561249" y="2039326"/>
                </a:lnTo>
                <a:lnTo>
                  <a:pt x="561249" y="3928743"/>
                </a:lnTo>
                <a:lnTo>
                  <a:pt x="2901786" y="3928743"/>
                </a:lnTo>
                <a:lnTo>
                  <a:pt x="2901786" y="4489992"/>
                </a:lnTo>
                <a:lnTo>
                  <a:pt x="0" y="4489992"/>
                </a:lnTo>
                <a:close/>
                <a:moveTo>
                  <a:pt x="0" y="0"/>
                </a:moveTo>
                <a:lnTo>
                  <a:pt x="4782292" y="0"/>
                </a:lnTo>
                <a:lnTo>
                  <a:pt x="4782292" y="4489992"/>
                </a:lnTo>
                <a:lnTo>
                  <a:pt x="3463034" y="4489992"/>
                </a:lnTo>
                <a:lnTo>
                  <a:pt x="3463034" y="3928743"/>
                </a:lnTo>
                <a:lnTo>
                  <a:pt x="4221043" y="3928743"/>
                </a:lnTo>
                <a:lnTo>
                  <a:pt x="4221043" y="561249"/>
                </a:lnTo>
                <a:lnTo>
                  <a:pt x="561249" y="561249"/>
                </a:lnTo>
                <a:lnTo>
                  <a:pt x="561249" y="1478078"/>
                </a:lnTo>
                <a:lnTo>
                  <a:pt x="0" y="1478077"/>
                </a:lnTo>
                <a:close/>
              </a:path>
            </a:pathLst>
          </a:custGeom>
          <a:solidFill>
            <a:srgbClr val="E85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D306D-64DF-4993-BAA3-B5C5175D4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" y="808383"/>
            <a:ext cx="5334780" cy="5220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4D0C7B-105C-433E-98B3-AF9CB569B37A}"/>
              </a:ext>
            </a:extLst>
          </p:cNvPr>
          <p:cNvSpPr/>
          <p:nvPr/>
        </p:nvSpPr>
        <p:spPr>
          <a:xfrm>
            <a:off x="6490555" y="1607483"/>
            <a:ext cx="5701445" cy="221883"/>
          </a:xfrm>
          <a:prstGeom prst="rect">
            <a:avLst/>
          </a:prstGeom>
          <a:solidFill>
            <a:srgbClr val="E85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5B4327-E589-454D-9747-18685A98FF3F}"/>
              </a:ext>
            </a:extLst>
          </p:cNvPr>
          <p:cNvGrpSpPr/>
          <p:nvPr/>
        </p:nvGrpSpPr>
        <p:grpSpPr>
          <a:xfrm>
            <a:off x="6917915" y="1315368"/>
            <a:ext cx="1137570" cy="3128468"/>
            <a:chOff x="6454209" y="1315368"/>
            <a:chExt cx="1137570" cy="31284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EC0CAA-BE96-4302-917F-3221D11E9010}"/>
                </a:ext>
              </a:extLst>
            </p:cNvPr>
            <p:cNvSpPr/>
            <p:nvPr/>
          </p:nvSpPr>
          <p:spPr>
            <a:xfrm>
              <a:off x="6660906" y="1315368"/>
              <a:ext cx="725144" cy="806114"/>
            </a:xfrm>
            <a:custGeom>
              <a:avLst/>
              <a:gdLst>
                <a:gd name="connsiteX0" fmla="*/ 436 w 725144"/>
                <a:gd name="connsiteY0" fmla="*/ 514565 h 806114"/>
                <a:gd name="connsiteX1" fmla="*/ 162513 w 725144"/>
                <a:gd name="connsiteY1" fmla="*/ 514565 h 806114"/>
                <a:gd name="connsiteX2" fmla="*/ 201718 w 725144"/>
                <a:gd name="connsiteY2" fmla="*/ 577698 h 806114"/>
                <a:gd name="connsiteX3" fmla="*/ 362572 w 725144"/>
                <a:gd name="connsiteY3" fmla="*/ 650036 h 806114"/>
                <a:gd name="connsiteX4" fmla="*/ 523426 w 725144"/>
                <a:gd name="connsiteY4" fmla="*/ 577698 h 806114"/>
                <a:gd name="connsiteX5" fmla="*/ 562631 w 725144"/>
                <a:gd name="connsiteY5" fmla="*/ 514565 h 806114"/>
                <a:gd name="connsiteX6" fmla="*/ 724709 w 725144"/>
                <a:gd name="connsiteY6" fmla="*/ 514565 h 806114"/>
                <a:gd name="connsiteX7" fmla="*/ 715990 w 725144"/>
                <a:gd name="connsiteY7" fmla="*/ 559945 h 806114"/>
                <a:gd name="connsiteX8" fmla="*/ 362572 w 725144"/>
                <a:gd name="connsiteY8" fmla="*/ 806114 h 806114"/>
                <a:gd name="connsiteX9" fmla="*/ 9154 w 725144"/>
                <a:gd name="connsiteY9" fmla="*/ 559945 h 806114"/>
                <a:gd name="connsiteX10" fmla="*/ 362572 w 725144"/>
                <a:gd name="connsiteY10" fmla="*/ 0 h 806114"/>
                <a:gd name="connsiteX11" fmla="*/ 715990 w 725144"/>
                <a:gd name="connsiteY11" fmla="*/ 246169 h 806114"/>
                <a:gd name="connsiteX12" fmla="*/ 725144 w 725144"/>
                <a:gd name="connsiteY12" fmla="*/ 293816 h 806114"/>
                <a:gd name="connsiteX13" fmla="*/ 564039 w 725144"/>
                <a:gd name="connsiteY13" fmla="*/ 293816 h 806114"/>
                <a:gd name="connsiteX14" fmla="*/ 523426 w 725144"/>
                <a:gd name="connsiteY14" fmla="*/ 228416 h 806114"/>
                <a:gd name="connsiteX15" fmla="*/ 362572 w 725144"/>
                <a:gd name="connsiteY15" fmla="*/ 156078 h 806114"/>
                <a:gd name="connsiteX16" fmla="*/ 201718 w 725144"/>
                <a:gd name="connsiteY16" fmla="*/ 228416 h 806114"/>
                <a:gd name="connsiteX17" fmla="*/ 161105 w 725144"/>
                <a:gd name="connsiteY17" fmla="*/ 293816 h 806114"/>
                <a:gd name="connsiteX18" fmla="*/ 0 w 725144"/>
                <a:gd name="connsiteY18" fmla="*/ 293816 h 806114"/>
                <a:gd name="connsiteX19" fmla="*/ 9154 w 725144"/>
                <a:gd name="connsiteY19" fmla="*/ 246169 h 806114"/>
                <a:gd name="connsiteX20" fmla="*/ 362572 w 725144"/>
                <a:gd name="connsiteY20" fmla="*/ 0 h 8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144" h="806114">
                  <a:moveTo>
                    <a:pt x="436" y="514565"/>
                  </a:moveTo>
                  <a:lnTo>
                    <a:pt x="162513" y="514565"/>
                  </a:lnTo>
                  <a:lnTo>
                    <a:pt x="201718" y="577698"/>
                  </a:lnTo>
                  <a:cubicBezTo>
                    <a:pt x="242884" y="622392"/>
                    <a:pt x="299754" y="650036"/>
                    <a:pt x="362572" y="650036"/>
                  </a:cubicBezTo>
                  <a:cubicBezTo>
                    <a:pt x="425389" y="650036"/>
                    <a:pt x="482260" y="622392"/>
                    <a:pt x="523426" y="577698"/>
                  </a:cubicBezTo>
                  <a:lnTo>
                    <a:pt x="562631" y="514565"/>
                  </a:lnTo>
                  <a:lnTo>
                    <a:pt x="724709" y="514565"/>
                  </a:lnTo>
                  <a:lnTo>
                    <a:pt x="715990" y="559945"/>
                  </a:lnTo>
                  <a:cubicBezTo>
                    <a:pt x="657762" y="704608"/>
                    <a:pt x="521447" y="806114"/>
                    <a:pt x="362572" y="806114"/>
                  </a:cubicBezTo>
                  <a:cubicBezTo>
                    <a:pt x="203696" y="806114"/>
                    <a:pt x="67382" y="704608"/>
                    <a:pt x="9154" y="559945"/>
                  </a:cubicBezTo>
                  <a:close/>
                  <a:moveTo>
                    <a:pt x="362572" y="0"/>
                  </a:moveTo>
                  <a:cubicBezTo>
                    <a:pt x="521447" y="0"/>
                    <a:pt x="657762" y="101506"/>
                    <a:pt x="715990" y="246169"/>
                  </a:cubicBezTo>
                  <a:lnTo>
                    <a:pt x="725144" y="293816"/>
                  </a:lnTo>
                  <a:lnTo>
                    <a:pt x="564039" y="293816"/>
                  </a:lnTo>
                  <a:lnTo>
                    <a:pt x="523426" y="228416"/>
                  </a:lnTo>
                  <a:cubicBezTo>
                    <a:pt x="482260" y="183722"/>
                    <a:pt x="425389" y="156078"/>
                    <a:pt x="362572" y="156078"/>
                  </a:cubicBezTo>
                  <a:cubicBezTo>
                    <a:pt x="299754" y="156078"/>
                    <a:pt x="242884" y="183722"/>
                    <a:pt x="201718" y="228416"/>
                  </a:cubicBezTo>
                  <a:lnTo>
                    <a:pt x="161105" y="293816"/>
                  </a:lnTo>
                  <a:lnTo>
                    <a:pt x="0" y="293816"/>
                  </a:lnTo>
                  <a:lnTo>
                    <a:pt x="9154" y="246169"/>
                  </a:lnTo>
                  <a:cubicBezTo>
                    <a:pt x="67382" y="101506"/>
                    <a:pt x="203696" y="0"/>
                    <a:pt x="362572" y="0"/>
                  </a:cubicBezTo>
                  <a:close/>
                </a:path>
              </a:pathLst>
            </a:custGeom>
            <a:solidFill>
              <a:srgbClr val="DCF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EBFF83-47E2-4468-9FD6-BA748148D48F}"/>
                </a:ext>
              </a:extLst>
            </p:cNvPr>
            <p:cNvSpPr/>
            <p:nvPr/>
          </p:nvSpPr>
          <p:spPr>
            <a:xfrm>
              <a:off x="6877878" y="2121482"/>
              <a:ext cx="291373" cy="292683"/>
            </a:xfrm>
            <a:prstGeom prst="ellipse">
              <a:avLst/>
            </a:prstGeom>
            <a:solidFill>
              <a:srgbClr val="F2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EE80A0E-9A18-40E4-A160-F98583577F4A}"/>
                </a:ext>
              </a:extLst>
            </p:cNvPr>
            <p:cNvSpPr/>
            <p:nvPr/>
          </p:nvSpPr>
          <p:spPr>
            <a:xfrm>
              <a:off x="6877878" y="2414164"/>
              <a:ext cx="291373" cy="292683"/>
            </a:xfrm>
            <a:prstGeom prst="ellipse">
              <a:avLst/>
            </a:prstGeom>
            <a:solidFill>
              <a:srgbClr val="7F3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1E9E60-7D95-474F-A55D-18C38CD8E1A0}"/>
                </a:ext>
              </a:extLst>
            </p:cNvPr>
            <p:cNvSpPr/>
            <p:nvPr/>
          </p:nvSpPr>
          <p:spPr>
            <a:xfrm>
              <a:off x="6877878" y="2683746"/>
              <a:ext cx="291373" cy="292683"/>
            </a:xfrm>
            <a:prstGeom prst="ellipse">
              <a:avLst/>
            </a:prstGeom>
            <a:solidFill>
              <a:srgbClr val="30A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Flowchart: Decision 25">
              <a:extLst>
                <a:ext uri="{FF2B5EF4-FFF2-40B4-BE49-F238E27FC236}">
                  <a16:creationId xmlns:a16="http://schemas.microsoft.com/office/drawing/2014/main" id="{35CC165E-F21C-430A-9A63-BA667B599E24}"/>
                </a:ext>
              </a:extLst>
            </p:cNvPr>
            <p:cNvSpPr/>
            <p:nvPr/>
          </p:nvSpPr>
          <p:spPr>
            <a:xfrm>
              <a:off x="6454209" y="2976428"/>
              <a:ext cx="1137570" cy="1467408"/>
            </a:xfrm>
            <a:prstGeom prst="flowChartDecision">
              <a:avLst/>
            </a:prstGeom>
            <a:solidFill>
              <a:srgbClr val="DCF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dirty="0" err="1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BM" sz="72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ED8CD7-8C58-4025-A334-C2B5B30E5BFE}"/>
              </a:ext>
            </a:extLst>
          </p:cNvPr>
          <p:cNvGrpSpPr/>
          <p:nvPr/>
        </p:nvGrpSpPr>
        <p:grpSpPr>
          <a:xfrm>
            <a:off x="8782264" y="1315368"/>
            <a:ext cx="1137570" cy="3128468"/>
            <a:chOff x="6454209" y="1315368"/>
            <a:chExt cx="1137570" cy="31284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551EA6-6009-4AE1-9312-9807A4503752}"/>
                </a:ext>
              </a:extLst>
            </p:cNvPr>
            <p:cNvSpPr/>
            <p:nvPr/>
          </p:nvSpPr>
          <p:spPr>
            <a:xfrm>
              <a:off x="6660906" y="1315368"/>
              <a:ext cx="725144" cy="806114"/>
            </a:xfrm>
            <a:custGeom>
              <a:avLst/>
              <a:gdLst>
                <a:gd name="connsiteX0" fmla="*/ 436 w 725144"/>
                <a:gd name="connsiteY0" fmla="*/ 514565 h 806114"/>
                <a:gd name="connsiteX1" fmla="*/ 162513 w 725144"/>
                <a:gd name="connsiteY1" fmla="*/ 514565 h 806114"/>
                <a:gd name="connsiteX2" fmla="*/ 201718 w 725144"/>
                <a:gd name="connsiteY2" fmla="*/ 577698 h 806114"/>
                <a:gd name="connsiteX3" fmla="*/ 362572 w 725144"/>
                <a:gd name="connsiteY3" fmla="*/ 650036 h 806114"/>
                <a:gd name="connsiteX4" fmla="*/ 523426 w 725144"/>
                <a:gd name="connsiteY4" fmla="*/ 577698 h 806114"/>
                <a:gd name="connsiteX5" fmla="*/ 562631 w 725144"/>
                <a:gd name="connsiteY5" fmla="*/ 514565 h 806114"/>
                <a:gd name="connsiteX6" fmla="*/ 724709 w 725144"/>
                <a:gd name="connsiteY6" fmla="*/ 514565 h 806114"/>
                <a:gd name="connsiteX7" fmla="*/ 715990 w 725144"/>
                <a:gd name="connsiteY7" fmla="*/ 559945 h 806114"/>
                <a:gd name="connsiteX8" fmla="*/ 362572 w 725144"/>
                <a:gd name="connsiteY8" fmla="*/ 806114 h 806114"/>
                <a:gd name="connsiteX9" fmla="*/ 9154 w 725144"/>
                <a:gd name="connsiteY9" fmla="*/ 559945 h 806114"/>
                <a:gd name="connsiteX10" fmla="*/ 362572 w 725144"/>
                <a:gd name="connsiteY10" fmla="*/ 0 h 806114"/>
                <a:gd name="connsiteX11" fmla="*/ 715990 w 725144"/>
                <a:gd name="connsiteY11" fmla="*/ 246169 h 806114"/>
                <a:gd name="connsiteX12" fmla="*/ 725144 w 725144"/>
                <a:gd name="connsiteY12" fmla="*/ 293816 h 806114"/>
                <a:gd name="connsiteX13" fmla="*/ 564039 w 725144"/>
                <a:gd name="connsiteY13" fmla="*/ 293816 h 806114"/>
                <a:gd name="connsiteX14" fmla="*/ 523426 w 725144"/>
                <a:gd name="connsiteY14" fmla="*/ 228416 h 806114"/>
                <a:gd name="connsiteX15" fmla="*/ 362572 w 725144"/>
                <a:gd name="connsiteY15" fmla="*/ 156078 h 806114"/>
                <a:gd name="connsiteX16" fmla="*/ 201718 w 725144"/>
                <a:gd name="connsiteY16" fmla="*/ 228416 h 806114"/>
                <a:gd name="connsiteX17" fmla="*/ 161105 w 725144"/>
                <a:gd name="connsiteY17" fmla="*/ 293816 h 806114"/>
                <a:gd name="connsiteX18" fmla="*/ 0 w 725144"/>
                <a:gd name="connsiteY18" fmla="*/ 293816 h 806114"/>
                <a:gd name="connsiteX19" fmla="*/ 9154 w 725144"/>
                <a:gd name="connsiteY19" fmla="*/ 246169 h 806114"/>
                <a:gd name="connsiteX20" fmla="*/ 362572 w 725144"/>
                <a:gd name="connsiteY20" fmla="*/ 0 h 8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144" h="806114">
                  <a:moveTo>
                    <a:pt x="436" y="514565"/>
                  </a:moveTo>
                  <a:lnTo>
                    <a:pt x="162513" y="514565"/>
                  </a:lnTo>
                  <a:lnTo>
                    <a:pt x="201718" y="577698"/>
                  </a:lnTo>
                  <a:cubicBezTo>
                    <a:pt x="242884" y="622392"/>
                    <a:pt x="299754" y="650036"/>
                    <a:pt x="362572" y="650036"/>
                  </a:cubicBezTo>
                  <a:cubicBezTo>
                    <a:pt x="425389" y="650036"/>
                    <a:pt x="482260" y="622392"/>
                    <a:pt x="523426" y="577698"/>
                  </a:cubicBezTo>
                  <a:lnTo>
                    <a:pt x="562631" y="514565"/>
                  </a:lnTo>
                  <a:lnTo>
                    <a:pt x="724709" y="514565"/>
                  </a:lnTo>
                  <a:lnTo>
                    <a:pt x="715990" y="559945"/>
                  </a:lnTo>
                  <a:cubicBezTo>
                    <a:pt x="657762" y="704608"/>
                    <a:pt x="521447" y="806114"/>
                    <a:pt x="362572" y="806114"/>
                  </a:cubicBezTo>
                  <a:cubicBezTo>
                    <a:pt x="203696" y="806114"/>
                    <a:pt x="67382" y="704608"/>
                    <a:pt x="9154" y="559945"/>
                  </a:cubicBezTo>
                  <a:close/>
                  <a:moveTo>
                    <a:pt x="362572" y="0"/>
                  </a:moveTo>
                  <a:cubicBezTo>
                    <a:pt x="521447" y="0"/>
                    <a:pt x="657762" y="101506"/>
                    <a:pt x="715990" y="246169"/>
                  </a:cubicBezTo>
                  <a:lnTo>
                    <a:pt x="725144" y="293816"/>
                  </a:lnTo>
                  <a:lnTo>
                    <a:pt x="564039" y="293816"/>
                  </a:lnTo>
                  <a:lnTo>
                    <a:pt x="523426" y="228416"/>
                  </a:lnTo>
                  <a:cubicBezTo>
                    <a:pt x="482260" y="183722"/>
                    <a:pt x="425389" y="156078"/>
                    <a:pt x="362572" y="156078"/>
                  </a:cubicBezTo>
                  <a:cubicBezTo>
                    <a:pt x="299754" y="156078"/>
                    <a:pt x="242884" y="183722"/>
                    <a:pt x="201718" y="228416"/>
                  </a:cubicBezTo>
                  <a:lnTo>
                    <a:pt x="161105" y="293816"/>
                  </a:lnTo>
                  <a:lnTo>
                    <a:pt x="0" y="293816"/>
                  </a:lnTo>
                  <a:lnTo>
                    <a:pt x="9154" y="246169"/>
                  </a:lnTo>
                  <a:cubicBezTo>
                    <a:pt x="67382" y="101506"/>
                    <a:pt x="203696" y="0"/>
                    <a:pt x="36257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3E07C3-060B-422C-9DAA-0D73D79FDFAE}"/>
                </a:ext>
              </a:extLst>
            </p:cNvPr>
            <p:cNvSpPr/>
            <p:nvPr/>
          </p:nvSpPr>
          <p:spPr>
            <a:xfrm>
              <a:off x="6877878" y="2121482"/>
              <a:ext cx="291373" cy="292683"/>
            </a:xfrm>
            <a:prstGeom prst="ellipse">
              <a:avLst/>
            </a:prstGeom>
            <a:solidFill>
              <a:srgbClr val="F2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40399F4-9424-4AD1-9E7B-A5230DAF613E}"/>
                </a:ext>
              </a:extLst>
            </p:cNvPr>
            <p:cNvSpPr/>
            <p:nvPr/>
          </p:nvSpPr>
          <p:spPr>
            <a:xfrm>
              <a:off x="6877878" y="2414164"/>
              <a:ext cx="291373" cy="292683"/>
            </a:xfrm>
            <a:prstGeom prst="ellipse">
              <a:avLst/>
            </a:prstGeom>
            <a:solidFill>
              <a:srgbClr val="7F3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475E641-8C46-4D5B-8CB6-4B86A2DC9551}"/>
                </a:ext>
              </a:extLst>
            </p:cNvPr>
            <p:cNvSpPr/>
            <p:nvPr/>
          </p:nvSpPr>
          <p:spPr>
            <a:xfrm>
              <a:off x="6877878" y="2683746"/>
              <a:ext cx="291373" cy="292683"/>
            </a:xfrm>
            <a:prstGeom prst="ellipse">
              <a:avLst/>
            </a:prstGeom>
            <a:solidFill>
              <a:srgbClr val="30A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Flowchart: Decision 32">
              <a:extLst>
                <a:ext uri="{FF2B5EF4-FFF2-40B4-BE49-F238E27FC236}">
                  <a16:creationId xmlns:a16="http://schemas.microsoft.com/office/drawing/2014/main" id="{9B955678-0C89-4703-B45C-8C534892F037}"/>
                </a:ext>
              </a:extLst>
            </p:cNvPr>
            <p:cNvSpPr/>
            <p:nvPr/>
          </p:nvSpPr>
          <p:spPr>
            <a:xfrm>
              <a:off x="6454209" y="2976428"/>
              <a:ext cx="1137570" cy="1467408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8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BM" sz="88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FA293C-827D-46B7-8F18-88B41F56166F}"/>
              </a:ext>
            </a:extLst>
          </p:cNvPr>
          <p:cNvGrpSpPr/>
          <p:nvPr/>
        </p:nvGrpSpPr>
        <p:grpSpPr>
          <a:xfrm>
            <a:off x="10699756" y="1315368"/>
            <a:ext cx="1137570" cy="3128468"/>
            <a:chOff x="6454209" y="1315368"/>
            <a:chExt cx="1137570" cy="312846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BAA9A1-F6E1-46C7-AD85-02E1EB02B39F}"/>
                </a:ext>
              </a:extLst>
            </p:cNvPr>
            <p:cNvSpPr/>
            <p:nvPr/>
          </p:nvSpPr>
          <p:spPr>
            <a:xfrm>
              <a:off x="6660906" y="1315368"/>
              <a:ext cx="725144" cy="806114"/>
            </a:xfrm>
            <a:custGeom>
              <a:avLst/>
              <a:gdLst>
                <a:gd name="connsiteX0" fmla="*/ 436 w 725144"/>
                <a:gd name="connsiteY0" fmla="*/ 514565 h 806114"/>
                <a:gd name="connsiteX1" fmla="*/ 162513 w 725144"/>
                <a:gd name="connsiteY1" fmla="*/ 514565 h 806114"/>
                <a:gd name="connsiteX2" fmla="*/ 201718 w 725144"/>
                <a:gd name="connsiteY2" fmla="*/ 577698 h 806114"/>
                <a:gd name="connsiteX3" fmla="*/ 362572 w 725144"/>
                <a:gd name="connsiteY3" fmla="*/ 650036 h 806114"/>
                <a:gd name="connsiteX4" fmla="*/ 523426 w 725144"/>
                <a:gd name="connsiteY4" fmla="*/ 577698 h 806114"/>
                <a:gd name="connsiteX5" fmla="*/ 562631 w 725144"/>
                <a:gd name="connsiteY5" fmla="*/ 514565 h 806114"/>
                <a:gd name="connsiteX6" fmla="*/ 724709 w 725144"/>
                <a:gd name="connsiteY6" fmla="*/ 514565 h 806114"/>
                <a:gd name="connsiteX7" fmla="*/ 715990 w 725144"/>
                <a:gd name="connsiteY7" fmla="*/ 559945 h 806114"/>
                <a:gd name="connsiteX8" fmla="*/ 362572 w 725144"/>
                <a:gd name="connsiteY8" fmla="*/ 806114 h 806114"/>
                <a:gd name="connsiteX9" fmla="*/ 9154 w 725144"/>
                <a:gd name="connsiteY9" fmla="*/ 559945 h 806114"/>
                <a:gd name="connsiteX10" fmla="*/ 362572 w 725144"/>
                <a:gd name="connsiteY10" fmla="*/ 0 h 806114"/>
                <a:gd name="connsiteX11" fmla="*/ 715990 w 725144"/>
                <a:gd name="connsiteY11" fmla="*/ 246169 h 806114"/>
                <a:gd name="connsiteX12" fmla="*/ 725144 w 725144"/>
                <a:gd name="connsiteY12" fmla="*/ 293816 h 806114"/>
                <a:gd name="connsiteX13" fmla="*/ 564039 w 725144"/>
                <a:gd name="connsiteY13" fmla="*/ 293816 h 806114"/>
                <a:gd name="connsiteX14" fmla="*/ 523426 w 725144"/>
                <a:gd name="connsiteY14" fmla="*/ 228416 h 806114"/>
                <a:gd name="connsiteX15" fmla="*/ 362572 w 725144"/>
                <a:gd name="connsiteY15" fmla="*/ 156078 h 806114"/>
                <a:gd name="connsiteX16" fmla="*/ 201718 w 725144"/>
                <a:gd name="connsiteY16" fmla="*/ 228416 h 806114"/>
                <a:gd name="connsiteX17" fmla="*/ 161105 w 725144"/>
                <a:gd name="connsiteY17" fmla="*/ 293816 h 806114"/>
                <a:gd name="connsiteX18" fmla="*/ 0 w 725144"/>
                <a:gd name="connsiteY18" fmla="*/ 293816 h 806114"/>
                <a:gd name="connsiteX19" fmla="*/ 9154 w 725144"/>
                <a:gd name="connsiteY19" fmla="*/ 246169 h 806114"/>
                <a:gd name="connsiteX20" fmla="*/ 362572 w 725144"/>
                <a:gd name="connsiteY20" fmla="*/ 0 h 80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144" h="806114">
                  <a:moveTo>
                    <a:pt x="436" y="514565"/>
                  </a:moveTo>
                  <a:lnTo>
                    <a:pt x="162513" y="514565"/>
                  </a:lnTo>
                  <a:lnTo>
                    <a:pt x="201718" y="577698"/>
                  </a:lnTo>
                  <a:cubicBezTo>
                    <a:pt x="242884" y="622392"/>
                    <a:pt x="299754" y="650036"/>
                    <a:pt x="362572" y="650036"/>
                  </a:cubicBezTo>
                  <a:cubicBezTo>
                    <a:pt x="425389" y="650036"/>
                    <a:pt x="482260" y="622392"/>
                    <a:pt x="523426" y="577698"/>
                  </a:cubicBezTo>
                  <a:lnTo>
                    <a:pt x="562631" y="514565"/>
                  </a:lnTo>
                  <a:lnTo>
                    <a:pt x="724709" y="514565"/>
                  </a:lnTo>
                  <a:lnTo>
                    <a:pt x="715990" y="559945"/>
                  </a:lnTo>
                  <a:cubicBezTo>
                    <a:pt x="657762" y="704608"/>
                    <a:pt x="521447" y="806114"/>
                    <a:pt x="362572" y="806114"/>
                  </a:cubicBezTo>
                  <a:cubicBezTo>
                    <a:pt x="203696" y="806114"/>
                    <a:pt x="67382" y="704608"/>
                    <a:pt x="9154" y="559945"/>
                  </a:cubicBezTo>
                  <a:close/>
                  <a:moveTo>
                    <a:pt x="362572" y="0"/>
                  </a:moveTo>
                  <a:cubicBezTo>
                    <a:pt x="521447" y="0"/>
                    <a:pt x="657762" y="101506"/>
                    <a:pt x="715990" y="246169"/>
                  </a:cubicBezTo>
                  <a:lnTo>
                    <a:pt x="725144" y="293816"/>
                  </a:lnTo>
                  <a:lnTo>
                    <a:pt x="564039" y="293816"/>
                  </a:lnTo>
                  <a:lnTo>
                    <a:pt x="523426" y="228416"/>
                  </a:lnTo>
                  <a:cubicBezTo>
                    <a:pt x="482260" y="183722"/>
                    <a:pt x="425389" y="156078"/>
                    <a:pt x="362572" y="156078"/>
                  </a:cubicBezTo>
                  <a:cubicBezTo>
                    <a:pt x="299754" y="156078"/>
                    <a:pt x="242884" y="183722"/>
                    <a:pt x="201718" y="228416"/>
                  </a:cubicBezTo>
                  <a:lnTo>
                    <a:pt x="161105" y="293816"/>
                  </a:lnTo>
                  <a:lnTo>
                    <a:pt x="0" y="293816"/>
                  </a:lnTo>
                  <a:lnTo>
                    <a:pt x="9154" y="246169"/>
                  </a:lnTo>
                  <a:cubicBezTo>
                    <a:pt x="67382" y="101506"/>
                    <a:pt x="203696" y="0"/>
                    <a:pt x="362572" y="0"/>
                  </a:cubicBezTo>
                  <a:close/>
                </a:path>
              </a:pathLst>
            </a:custGeom>
            <a:solidFill>
              <a:srgbClr val="834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0CB2781-34F9-4D45-9608-783B139423D5}"/>
                </a:ext>
              </a:extLst>
            </p:cNvPr>
            <p:cNvSpPr/>
            <p:nvPr/>
          </p:nvSpPr>
          <p:spPr>
            <a:xfrm>
              <a:off x="6877878" y="2121482"/>
              <a:ext cx="291373" cy="292683"/>
            </a:xfrm>
            <a:prstGeom prst="ellipse">
              <a:avLst/>
            </a:prstGeom>
            <a:solidFill>
              <a:srgbClr val="F2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1A8CEAC-FBEF-4A97-8E82-13D8BFEEB7F2}"/>
                </a:ext>
              </a:extLst>
            </p:cNvPr>
            <p:cNvSpPr/>
            <p:nvPr/>
          </p:nvSpPr>
          <p:spPr>
            <a:xfrm>
              <a:off x="6877878" y="2414164"/>
              <a:ext cx="291373" cy="292683"/>
            </a:xfrm>
            <a:prstGeom prst="ellipse">
              <a:avLst/>
            </a:prstGeom>
            <a:solidFill>
              <a:srgbClr val="7F3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225AD8-49C0-444B-A6ED-C48EB6472212}"/>
                </a:ext>
              </a:extLst>
            </p:cNvPr>
            <p:cNvSpPr/>
            <p:nvPr/>
          </p:nvSpPr>
          <p:spPr>
            <a:xfrm>
              <a:off x="6877878" y="2683746"/>
              <a:ext cx="291373" cy="292683"/>
            </a:xfrm>
            <a:prstGeom prst="ellipse">
              <a:avLst/>
            </a:prstGeom>
            <a:solidFill>
              <a:srgbClr val="30AA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 sz="160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Flowchart: Decision 38">
              <a:extLst>
                <a:ext uri="{FF2B5EF4-FFF2-40B4-BE49-F238E27FC236}">
                  <a16:creationId xmlns:a16="http://schemas.microsoft.com/office/drawing/2014/main" id="{74547E55-06DC-4C4B-9A53-3A5E2AFB4E9E}"/>
                </a:ext>
              </a:extLst>
            </p:cNvPr>
            <p:cNvSpPr/>
            <p:nvPr/>
          </p:nvSpPr>
          <p:spPr>
            <a:xfrm>
              <a:off x="6454209" y="2976428"/>
              <a:ext cx="1137570" cy="1467408"/>
            </a:xfrm>
            <a:prstGeom prst="flowChartDecision">
              <a:avLst/>
            </a:prstGeom>
            <a:solidFill>
              <a:srgbClr val="834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BM" sz="8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1" name="Pentagon 40">
            <a:extLst>
              <a:ext uri="{FF2B5EF4-FFF2-40B4-BE49-F238E27FC236}">
                <a16:creationId xmlns:a16="http://schemas.microsoft.com/office/drawing/2014/main" id="{CADE1B0F-F577-409C-AD53-347308DF176F}"/>
              </a:ext>
            </a:extLst>
          </p:cNvPr>
          <p:cNvSpPr/>
          <p:nvPr/>
        </p:nvSpPr>
        <p:spPr>
          <a:xfrm rot="16427861">
            <a:off x="5882100" y="1356852"/>
            <a:ext cx="598314" cy="662608"/>
          </a:xfrm>
          <a:prstGeom prst="pentagon">
            <a:avLst/>
          </a:prstGeom>
          <a:solidFill>
            <a:srgbClr val="E85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161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8A9474-AD95-4BCF-8AFB-AB886F96F876}"/>
              </a:ext>
            </a:extLst>
          </p:cNvPr>
          <p:cNvSpPr txBox="1"/>
          <p:nvPr/>
        </p:nvSpPr>
        <p:spPr>
          <a:xfrm>
            <a:off x="7103164" y="2651011"/>
            <a:ext cx="49298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4D73D-964A-4C4C-B1AD-8A8A292E7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" y="1141915"/>
            <a:ext cx="6459760" cy="430305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3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E95D2-8226-4D91-AEB8-7C12909BE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8" y="253248"/>
            <a:ext cx="4183759" cy="2794751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21E87-4FD3-45DB-B288-752A7DB9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46" y="3584715"/>
            <a:ext cx="4183759" cy="3109813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9DC30-A7CE-437A-86CC-8B67C9684C3F}"/>
              </a:ext>
            </a:extLst>
          </p:cNvPr>
          <p:cNvSpPr txBox="1"/>
          <p:nvPr/>
        </p:nvSpPr>
        <p:spPr>
          <a:xfrm>
            <a:off x="4426227" y="2349955"/>
            <a:ext cx="76823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GB" sz="4000" b="1" dirty="0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GB" sz="4000" b="1" dirty="0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b="1" dirty="0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GB" sz="4000" b="1" dirty="0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ln w="19050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 w="19050">
                <a:solidFill>
                  <a:srgbClr val="C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79DC30-A7CE-437A-86CC-8B67C9684C3F}"/>
              </a:ext>
            </a:extLst>
          </p:cNvPr>
          <p:cNvSpPr txBox="1"/>
          <p:nvPr/>
        </p:nvSpPr>
        <p:spPr>
          <a:xfrm>
            <a:off x="4426226" y="4771507"/>
            <a:ext cx="64538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বনে-বাদাড়ে</a:t>
            </a:r>
            <a:r>
              <a:rPr lang="en-GB" sz="4000" b="1" dirty="0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4000" b="1" dirty="0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GB" sz="4000" b="1" dirty="0">
                <a:ln w="28575">
                  <a:solidFill>
                    <a:srgbClr val="C00000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 w="28575">
                <a:solidFill>
                  <a:srgbClr val="C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8081C-36C0-4D79-98EA-10D6E584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7" y="715616"/>
            <a:ext cx="5794400" cy="3697357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3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8181B-7263-4060-B0CC-791646FC21B0}"/>
              </a:ext>
            </a:extLst>
          </p:cNvPr>
          <p:cNvSpPr txBox="1"/>
          <p:nvPr/>
        </p:nvSpPr>
        <p:spPr>
          <a:xfrm>
            <a:off x="6096000" y="3670853"/>
            <a:ext cx="530086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E42D2-72CC-4904-B9B0-3B2D80C81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2" y="622851"/>
            <a:ext cx="6039802" cy="380337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5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EA243-ADB3-49A2-9472-1EAC02AE9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1" y="955666"/>
            <a:ext cx="5606455" cy="41199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63076-A8C1-4F56-B340-2EB10B03561A}"/>
              </a:ext>
            </a:extLst>
          </p:cNvPr>
          <p:cNvSpPr txBox="1"/>
          <p:nvPr/>
        </p:nvSpPr>
        <p:spPr>
          <a:xfrm>
            <a:off x="6493568" y="2772155"/>
            <a:ext cx="48237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গাছপালায়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8EC3C-C035-4434-A2AF-C27BC3CF2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2"/>
          <a:stretch/>
        </p:blipFill>
        <p:spPr>
          <a:xfrm>
            <a:off x="649358" y="577238"/>
            <a:ext cx="4451057" cy="339476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C8C2E-62E9-4B00-A9B4-1C10D30E8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85" y="2885997"/>
            <a:ext cx="4451057" cy="339476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1956C-E36D-4910-ADEC-9CCBDDE4AD1F}"/>
              </a:ext>
            </a:extLst>
          </p:cNvPr>
          <p:cNvSpPr txBox="1"/>
          <p:nvPr/>
        </p:nvSpPr>
        <p:spPr>
          <a:xfrm>
            <a:off x="5817703" y="1258958"/>
            <a:ext cx="57249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BD39D9-821D-4F67-984C-7069DC310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781879"/>
            <a:ext cx="5963480" cy="41702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182AD-A046-4651-9A40-D78D5021FFB6}"/>
              </a:ext>
            </a:extLst>
          </p:cNvPr>
          <p:cNvSpPr txBox="1"/>
          <p:nvPr/>
        </p:nvSpPr>
        <p:spPr>
          <a:xfrm>
            <a:off x="7222437" y="2345635"/>
            <a:ext cx="40021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530FAA-52B8-4DD0-A9D9-12658CFC0EF5}"/>
              </a:ext>
            </a:extLst>
          </p:cNvPr>
          <p:cNvSpPr txBox="1"/>
          <p:nvPr/>
        </p:nvSpPr>
        <p:spPr>
          <a:xfrm>
            <a:off x="6626087" y="2236378"/>
            <a:ext cx="503582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GB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43184-8322-4F72-A966-9E060EFA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1131092"/>
            <a:ext cx="5746059" cy="383070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60D4F-7C77-4EED-9620-FB86329B5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666248" flipV="1">
            <a:off x="2012579" y="1458061"/>
            <a:ext cx="482989" cy="52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F09A2-692D-4488-B55B-FC60FEA0D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666248" flipV="1">
            <a:off x="5337321" y="1458060"/>
            <a:ext cx="482989" cy="52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6DB9F-C79E-437F-8951-F22ADC8F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666248" flipV="1">
            <a:off x="4127580" y="2681609"/>
            <a:ext cx="482989" cy="5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CDE43-DC88-4700-97E9-89BBFCA8C839}"/>
              </a:ext>
            </a:extLst>
          </p:cNvPr>
          <p:cNvSpPr txBox="1"/>
          <p:nvPr/>
        </p:nvSpPr>
        <p:spPr>
          <a:xfrm>
            <a:off x="2362200" y="747883"/>
            <a:ext cx="728206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3BFB5-C851-4C8E-BD8F-37DA465E8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3" y="1925668"/>
            <a:ext cx="3350206" cy="4345115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DADEF-B2DB-4349-8029-FEAB2C9B5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113" y="1688978"/>
            <a:ext cx="3350207" cy="4428555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863EF2-FB57-4F23-A1D7-A9C7C5C6B4CB}"/>
              </a:ext>
            </a:extLst>
          </p:cNvPr>
          <p:cNvSpPr/>
          <p:nvPr/>
        </p:nvSpPr>
        <p:spPr>
          <a:xfrm>
            <a:off x="8640415" y="1925668"/>
            <a:ext cx="1683027" cy="204998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58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039DF-F7AC-404F-81E0-5A56855E3735}"/>
              </a:ext>
            </a:extLst>
          </p:cNvPr>
          <p:cNvSpPr txBox="1"/>
          <p:nvPr/>
        </p:nvSpPr>
        <p:spPr>
          <a:xfrm>
            <a:off x="4028660" y="284887"/>
            <a:ext cx="25709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3F5ED-88CC-44EF-AC87-BBC2B8BA5329}"/>
              </a:ext>
            </a:extLst>
          </p:cNvPr>
          <p:cNvSpPr txBox="1"/>
          <p:nvPr/>
        </p:nvSpPr>
        <p:spPr>
          <a:xfrm>
            <a:off x="1742660" y="1703913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FA91C-4B5C-4EE9-A368-61F5259408DF}"/>
              </a:ext>
            </a:extLst>
          </p:cNvPr>
          <p:cNvSpPr txBox="1"/>
          <p:nvPr/>
        </p:nvSpPr>
        <p:spPr>
          <a:xfrm>
            <a:off x="1742660" y="3353342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6D611-FB64-40A8-A609-3752B407CD5F}"/>
              </a:ext>
            </a:extLst>
          </p:cNvPr>
          <p:cNvSpPr txBox="1"/>
          <p:nvPr/>
        </p:nvSpPr>
        <p:spPr>
          <a:xfrm>
            <a:off x="1848678" y="4994488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FFA6A-AE27-4AE2-A902-B6C2CA2B416E}"/>
              </a:ext>
            </a:extLst>
          </p:cNvPr>
          <p:cNvSpPr txBox="1"/>
          <p:nvPr/>
        </p:nvSpPr>
        <p:spPr>
          <a:xfrm>
            <a:off x="6599582" y="1702257"/>
            <a:ext cx="23058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18AB9-8363-40AB-9CFD-BA4453CD510D}"/>
              </a:ext>
            </a:extLst>
          </p:cNvPr>
          <p:cNvSpPr txBox="1"/>
          <p:nvPr/>
        </p:nvSpPr>
        <p:spPr>
          <a:xfrm>
            <a:off x="6596268" y="3237218"/>
            <a:ext cx="23058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24ACF-E052-495C-A409-2E9D51B41668}"/>
              </a:ext>
            </a:extLst>
          </p:cNvPr>
          <p:cNvSpPr txBox="1"/>
          <p:nvPr/>
        </p:nvSpPr>
        <p:spPr>
          <a:xfrm>
            <a:off x="6665841" y="4801800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5DAC08-2AF0-4DC3-BF2C-32AEF64850E9}"/>
              </a:ext>
            </a:extLst>
          </p:cNvPr>
          <p:cNvSpPr/>
          <p:nvPr/>
        </p:nvSpPr>
        <p:spPr>
          <a:xfrm>
            <a:off x="4146273" y="1815548"/>
            <a:ext cx="2166731" cy="3710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9999AE-0187-4BF7-A741-EF84EB429A9F}"/>
              </a:ext>
            </a:extLst>
          </p:cNvPr>
          <p:cNvSpPr/>
          <p:nvPr/>
        </p:nvSpPr>
        <p:spPr>
          <a:xfrm>
            <a:off x="4229098" y="5124848"/>
            <a:ext cx="2166731" cy="3710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398B932-F561-497B-B717-3B7BF743557A}"/>
              </a:ext>
            </a:extLst>
          </p:cNvPr>
          <p:cNvSpPr/>
          <p:nvPr/>
        </p:nvSpPr>
        <p:spPr>
          <a:xfrm>
            <a:off x="4169464" y="3438255"/>
            <a:ext cx="2166731" cy="37106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9424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90330" y="443567"/>
            <a:ext cx="5605670" cy="2985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AA9A-F6F2-4469-A1EE-447BB2EEFDF5}"/>
              </a:ext>
            </a:extLst>
          </p:cNvPr>
          <p:cNvSpPr txBox="1"/>
          <p:nvPr/>
        </p:nvSpPr>
        <p:spPr>
          <a:xfrm>
            <a:off x="6096000" y="3429000"/>
            <a:ext cx="560567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83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CDE43-DC88-4700-97E9-89BBFCA8C839}"/>
              </a:ext>
            </a:extLst>
          </p:cNvPr>
          <p:cNvSpPr txBox="1"/>
          <p:nvPr/>
        </p:nvSpPr>
        <p:spPr>
          <a:xfrm>
            <a:off x="2799522" y="3048166"/>
            <a:ext cx="8782878" cy="1446550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GB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B019574A-3715-46FF-829F-4A6110C336F0}"/>
              </a:ext>
            </a:extLst>
          </p:cNvPr>
          <p:cNvSpPr/>
          <p:nvPr/>
        </p:nvSpPr>
        <p:spPr>
          <a:xfrm>
            <a:off x="1113183" y="2289396"/>
            <a:ext cx="2716695" cy="2468134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048842D-41B1-4C60-93B2-A44FDABB63F3}"/>
              </a:ext>
            </a:extLst>
          </p:cNvPr>
          <p:cNvSpPr/>
          <p:nvPr/>
        </p:nvSpPr>
        <p:spPr>
          <a:xfrm>
            <a:off x="3975652" y="3364437"/>
            <a:ext cx="609600" cy="318052"/>
          </a:xfrm>
          <a:prstGeom prst="rightArrow">
            <a:avLst/>
          </a:prstGeom>
          <a:solidFill>
            <a:srgbClr val="E6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3003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3D465-C931-4E23-A0C8-328360D2669A}"/>
              </a:ext>
            </a:extLst>
          </p:cNvPr>
          <p:cNvSpPr txBox="1"/>
          <p:nvPr/>
        </p:nvSpPr>
        <p:spPr>
          <a:xfrm>
            <a:off x="4863547" y="1066765"/>
            <a:ext cx="20673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397CC-DFBF-4E6E-B032-A2A60416B868}"/>
              </a:ext>
            </a:extLst>
          </p:cNvPr>
          <p:cNvSpPr txBox="1"/>
          <p:nvPr/>
        </p:nvSpPr>
        <p:spPr>
          <a:xfrm>
            <a:off x="1252330" y="3102450"/>
            <a:ext cx="14776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AB2E1-E9F6-4290-A5BD-8F81A762A1ED}"/>
              </a:ext>
            </a:extLst>
          </p:cNvPr>
          <p:cNvSpPr txBox="1"/>
          <p:nvPr/>
        </p:nvSpPr>
        <p:spPr>
          <a:xfrm>
            <a:off x="3207025" y="3102449"/>
            <a:ext cx="9276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F2ADC-FA24-490E-A2F4-9B3E1533F5A9}"/>
              </a:ext>
            </a:extLst>
          </p:cNvPr>
          <p:cNvSpPr txBox="1"/>
          <p:nvPr/>
        </p:nvSpPr>
        <p:spPr>
          <a:xfrm>
            <a:off x="4446104" y="3097264"/>
            <a:ext cx="92765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B2BE4-9B3C-46AF-8F3B-B8963BED7DB2}"/>
              </a:ext>
            </a:extLst>
          </p:cNvPr>
          <p:cNvSpPr txBox="1"/>
          <p:nvPr/>
        </p:nvSpPr>
        <p:spPr>
          <a:xfrm>
            <a:off x="5685183" y="3097263"/>
            <a:ext cx="18950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1D237-84E5-43FF-BC03-B91546B778E9}"/>
              </a:ext>
            </a:extLst>
          </p:cNvPr>
          <p:cNvSpPr txBox="1"/>
          <p:nvPr/>
        </p:nvSpPr>
        <p:spPr>
          <a:xfrm>
            <a:off x="7971186" y="3073639"/>
            <a:ext cx="29419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24AFA-3377-43EB-B6DB-55CD1823AAE3}"/>
              </a:ext>
            </a:extLst>
          </p:cNvPr>
          <p:cNvSpPr txBox="1"/>
          <p:nvPr/>
        </p:nvSpPr>
        <p:spPr>
          <a:xfrm>
            <a:off x="4823791" y="505526"/>
            <a:ext cx="29419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6B805-700B-4673-8768-AB5545AC852D}"/>
              </a:ext>
            </a:extLst>
          </p:cNvPr>
          <p:cNvSpPr txBox="1"/>
          <p:nvPr/>
        </p:nvSpPr>
        <p:spPr>
          <a:xfrm>
            <a:off x="3763617" y="2192370"/>
            <a:ext cx="78982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950D2-DB74-4A2F-9647-8A9CBC3697D3}"/>
              </a:ext>
            </a:extLst>
          </p:cNvPr>
          <p:cNvSpPr txBox="1"/>
          <p:nvPr/>
        </p:nvSpPr>
        <p:spPr>
          <a:xfrm>
            <a:off x="3763617" y="3708306"/>
            <a:ext cx="78982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বনে-বাদাড়ে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F4378-4EF1-4027-935E-CAE7B5A8CF43}"/>
              </a:ext>
            </a:extLst>
          </p:cNvPr>
          <p:cNvSpPr txBox="1"/>
          <p:nvPr/>
        </p:nvSpPr>
        <p:spPr>
          <a:xfrm>
            <a:off x="3790131" y="5203499"/>
            <a:ext cx="78982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পুকুরটির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C295C-2275-4597-8150-0D2EAFA5AD42}"/>
              </a:ext>
            </a:extLst>
          </p:cNvPr>
          <p:cNvSpPr txBox="1"/>
          <p:nvPr/>
        </p:nvSpPr>
        <p:spPr>
          <a:xfrm>
            <a:off x="828260" y="2184879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D2404-1149-4A3F-B13E-DABDCAB73B6E}"/>
              </a:ext>
            </a:extLst>
          </p:cNvPr>
          <p:cNvSpPr txBox="1"/>
          <p:nvPr/>
        </p:nvSpPr>
        <p:spPr>
          <a:xfrm>
            <a:off x="828260" y="3685835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4B66F-CDF3-4BD6-9611-715A2745285C}"/>
              </a:ext>
            </a:extLst>
          </p:cNvPr>
          <p:cNvSpPr txBox="1"/>
          <p:nvPr/>
        </p:nvSpPr>
        <p:spPr>
          <a:xfrm>
            <a:off x="828260" y="5203499"/>
            <a:ext cx="2166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0B216E7-EEAF-44A9-9625-BBABB863C02B}"/>
              </a:ext>
            </a:extLst>
          </p:cNvPr>
          <p:cNvSpPr/>
          <p:nvPr/>
        </p:nvSpPr>
        <p:spPr>
          <a:xfrm>
            <a:off x="2173356" y="-1"/>
            <a:ext cx="2650435" cy="1842052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FFB688A-071D-4D28-B957-D140F1D505F9}"/>
              </a:ext>
            </a:extLst>
          </p:cNvPr>
          <p:cNvSpPr/>
          <p:nvPr/>
        </p:nvSpPr>
        <p:spPr>
          <a:xfrm>
            <a:off x="4618388" y="761998"/>
            <a:ext cx="609600" cy="318052"/>
          </a:xfrm>
          <a:prstGeom prst="rightArrow">
            <a:avLst/>
          </a:prstGeom>
          <a:solidFill>
            <a:srgbClr val="E6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715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302F83-C8A7-4DF7-BAC0-EC7C1DE2D4EE}"/>
              </a:ext>
            </a:extLst>
          </p:cNvPr>
          <p:cNvSpPr txBox="1"/>
          <p:nvPr/>
        </p:nvSpPr>
        <p:spPr>
          <a:xfrm>
            <a:off x="5352579" y="2411353"/>
            <a:ext cx="4508337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1F45F-9894-43D9-B133-FBC0AEDBE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72" y="920351"/>
            <a:ext cx="3350207" cy="4428555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E20133-C57A-4F74-85CC-034AA7F741B6}"/>
              </a:ext>
            </a:extLst>
          </p:cNvPr>
          <p:cNvSpPr/>
          <p:nvPr/>
        </p:nvSpPr>
        <p:spPr>
          <a:xfrm>
            <a:off x="2146849" y="1393154"/>
            <a:ext cx="1683027" cy="204998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3031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766B4-E782-4473-B95C-7B264C18E50E}"/>
              </a:ext>
            </a:extLst>
          </p:cNvPr>
          <p:cNvSpPr txBox="1"/>
          <p:nvPr/>
        </p:nvSpPr>
        <p:spPr>
          <a:xfrm>
            <a:off x="1974574" y="1224496"/>
            <a:ext cx="850789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BM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A6C15-C5E4-433A-ADEE-88D7ABBC4946}"/>
              </a:ext>
            </a:extLst>
          </p:cNvPr>
          <p:cNvSpPr txBox="1"/>
          <p:nvPr/>
        </p:nvSpPr>
        <p:spPr>
          <a:xfrm>
            <a:off x="854766" y="3137452"/>
            <a:ext cx="1048246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____________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চুরুলিয়া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____________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948261-2D45-4024-83E4-B36B64825DED}"/>
              </a:ext>
            </a:extLst>
          </p:cNvPr>
          <p:cNvSpPr txBox="1"/>
          <p:nvPr/>
        </p:nvSpPr>
        <p:spPr>
          <a:xfrm>
            <a:off x="2670314" y="3808752"/>
            <a:ext cx="192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বাদাড়ে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E4BAE-DDC7-4978-8035-0480045A176A}"/>
              </a:ext>
            </a:extLst>
          </p:cNvPr>
          <p:cNvSpPr txBox="1"/>
          <p:nvPr/>
        </p:nvSpPr>
        <p:spPr>
          <a:xfrm>
            <a:off x="8991600" y="2069718"/>
            <a:ext cx="19215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DA97B-CB5C-4C7F-9CF9-C1B12E15EECA}"/>
              </a:ext>
            </a:extLst>
          </p:cNvPr>
          <p:cNvSpPr txBox="1"/>
          <p:nvPr/>
        </p:nvSpPr>
        <p:spPr>
          <a:xfrm>
            <a:off x="6162261" y="2069718"/>
            <a:ext cx="19215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গাছপালায়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B1C0D-A257-450D-9446-2600240467F3}"/>
              </a:ext>
            </a:extLst>
          </p:cNvPr>
          <p:cNvSpPr txBox="1"/>
          <p:nvPr/>
        </p:nvSpPr>
        <p:spPr>
          <a:xfrm>
            <a:off x="3664226" y="2069718"/>
            <a:ext cx="19215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DC2FA-3169-4160-BA14-FB98C49FAEEF}"/>
              </a:ext>
            </a:extLst>
          </p:cNvPr>
          <p:cNvSpPr txBox="1"/>
          <p:nvPr/>
        </p:nvSpPr>
        <p:spPr>
          <a:xfrm>
            <a:off x="5406888" y="3137452"/>
            <a:ext cx="192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টলটলে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75552-C1F9-422C-800C-804A532739C0}"/>
              </a:ext>
            </a:extLst>
          </p:cNvPr>
          <p:cNvSpPr txBox="1"/>
          <p:nvPr/>
        </p:nvSpPr>
        <p:spPr>
          <a:xfrm>
            <a:off x="1013792" y="2064944"/>
            <a:ext cx="19215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বাদাড়ে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4EBDF-7178-4D92-B9B2-70796344E370}"/>
              </a:ext>
            </a:extLst>
          </p:cNvPr>
          <p:cNvSpPr txBox="1"/>
          <p:nvPr/>
        </p:nvSpPr>
        <p:spPr>
          <a:xfrm>
            <a:off x="4174435" y="5326341"/>
            <a:ext cx="192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গাছপালায়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5F989-E98E-4ADE-9EED-3D0779438A0B}"/>
              </a:ext>
            </a:extLst>
          </p:cNvPr>
          <p:cNvSpPr txBox="1"/>
          <p:nvPr/>
        </p:nvSpPr>
        <p:spPr>
          <a:xfrm>
            <a:off x="5135217" y="4655041"/>
            <a:ext cx="1921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endParaRPr lang="en-BM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9FE1800F-4B99-4C04-98F6-8656D3F3273F}"/>
              </a:ext>
            </a:extLst>
          </p:cNvPr>
          <p:cNvSpPr/>
          <p:nvPr/>
        </p:nvSpPr>
        <p:spPr>
          <a:xfrm>
            <a:off x="4214192" y="242887"/>
            <a:ext cx="4313582" cy="692093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 animBg="1"/>
      <p:bldP spid="7" grpId="0" animBg="1"/>
      <p:bldP spid="5" grpId="0" animBg="1"/>
      <p:bldP spid="8" grpId="0"/>
      <p:bldP spid="9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ACA2E-F782-40B2-9CBB-F8FBBC6732E4}"/>
              </a:ext>
            </a:extLst>
          </p:cNvPr>
          <p:cNvSpPr txBox="1"/>
          <p:nvPr/>
        </p:nvSpPr>
        <p:spPr>
          <a:xfrm>
            <a:off x="3349487" y="1310288"/>
            <a:ext cx="5784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ুলোর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27B7A-DF86-4960-B72B-814A06F7AEFF}"/>
              </a:ext>
            </a:extLst>
          </p:cNvPr>
          <p:cNvSpPr txBox="1"/>
          <p:nvPr/>
        </p:nvSpPr>
        <p:spPr>
          <a:xfrm>
            <a:off x="2047461" y="2804925"/>
            <a:ext cx="809707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তালপুকুর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?</a:t>
            </a:r>
            <a:endParaRPr lang="en-BM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D98AE5-3576-4472-882D-215ADF33C3E4}"/>
              </a:ext>
            </a:extLst>
          </p:cNvPr>
          <p:cNvSpPr txBox="1"/>
          <p:nvPr/>
        </p:nvSpPr>
        <p:spPr>
          <a:xfrm>
            <a:off x="1510747" y="1023397"/>
            <a:ext cx="946205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BM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28680C68-A10E-433C-8356-F67ACB4F63ED}"/>
              </a:ext>
            </a:extLst>
          </p:cNvPr>
          <p:cNvSpPr/>
          <p:nvPr/>
        </p:nvSpPr>
        <p:spPr>
          <a:xfrm>
            <a:off x="4214192" y="242887"/>
            <a:ext cx="4313582" cy="692093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AF5CDF-D66F-4AC6-9655-B177E6B7CE94}"/>
              </a:ext>
            </a:extLst>
          </p:cNvPr>
          <p:cNvSpPr txBox="1"/>
          <p:nvPr/>
        </p:nvSpPr>
        <p:spPr>
          <a:xfrm>
            <a:off x="3591340" y="1983722"/>
            <a:ext cx="7659757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▫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08D32-4103-42EA-BAA6-B6E6C8903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78"/>
            <a:ext cx="4041913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2C0A7-3BB2-4211-B379-D6A2CBDDB4E1}"/>
              </a:ext>
            </a:extLst>
          </p:cNvPr>
          <p:cNvSpPr txBox="1"/>
          <p:nvPr/>
        </p:nvSpPr>
        <p:spPr>
          <a:xfrm>
            <a:off x="7195931" y="2053513"/>
            <a:ext cx="4055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ln w="22225">
                <a:solidFill>
                  <a:srgbClr val="C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A2635C9-3100-44C6-AAAD-21D3C8A454DB}"/>
              </a:ext>
            </a:extLst>
          </p:cNvPr>
          <p:cNvSpPr/>
          <p:nvPr/>
        </p:nvSpPr>
        <p:spPr>
          <a:xfrm rot="2981981">
            <a:off x="1482437" y="1085915"/>
            <a:ext cx="4893666" cy="4520520"/>
          </a:xfrm>
          <a:custGeom>
            <a:avLst/>
            <a:gdLst>
              <a:gd name="connsiteX0" fmla="*/ 0 w 4782292"/>
              <a:gd name="connsiteY0" fmla="*/ 2039326 h 4489992"/>
              <a:gd name="connsiteX1" fmla="*/ 561249 w 4782292"/>
              <a:gd name="connsiteY1" fmla="*/ 2039326 h 4489992"/>
              <a:gd name="connsiteX2" fmla="*/ 561249 w 4782292"/>
              <a:gd name="connsiteY2" fmla="*/ 3928743 h 4489992"/>
              <a:gd name="connsiteX3" fmla="*/ 2901786 w 4782292"/>
              <a:gd name="connsiteY3" fmla="*/ 3928743 h 4489992"/>
              <a:gd name="connsiteX4" fmla="*/ 2901786 w 4782292"/>
              <a:gd name="connsiteY4" fmla="*/ 4489992 h 4489992"/>
              <a:gd name="connsiteX5" fmla="*/ 0 w 4782292"/>
              <a:gd name="connsiteY5" fmla="*/ 4489992 h 4489992"/>
              <a:gd name="connsiteX6" fmla="*/ 0 w 4782292"/>
              <a:gd name="connsiteY6" fmla="*/ 0 h 4489992"/>
              <a:gd name="connsiteX7" fmla="*/ 4782292 w 4782292"/>
              <a:gd name="connsiteY7" fmla="*/ 0 h 4489992"/>
              <a:gd name="connsiteX8" fmla="*/ 4782292 w 4782292"/>
              <a:gd name="connsiteY8" fmla="*/ 4489992 h 4489992"/>
              <a:gd name="connsiteX9" fmla="*/ 3463034 w 4782292"/>
              <a:gd name="connsiteY9" fmla="*/ 4489992 h 4489992"/>
              <a:gd name="connsiteX10" fmla="*/ 3463034 w 4782292"/>
              <a:gd name="connsiteY10" fmla="*/ 3928743 h 4489992"/>
              <a:gd name="connsiteX11" fmla="*/ 4221043 w 4782292"/>
              <a:gd name="connsiteY11" fmla="*/ 3928743 h 4489992"/>
              <a:gd name="connsiteX12" fmla="*/ 4221043 w 4782292"/>
              <a:gd name="connsiteY12" fmla="*/ 561249 h 4489992"/>
              <a:gd name="connsiteX13" fmla="*/ 561249 w 4782292"/>
              <a:gd name="connsiteY13" fmla="*/ 561249 h 4489992"/>
              <a:gd name="connsiteX14" fmla="*/ 561249 w 4782292"/>
              <a:gd name="connsiteY14" fmla="*/ 1478078 h 4489992"/>
              <a:gd name="connsiteX15" fmla="*/ 0 w 4782292"/>
              <a:gd name="connsiteY15" fmla="*/ 1478077 h 448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2292" h="4489992">
                <a:moveTo>
                  <a:pt x="0" y="2039326"/>
                </a:moveTo>
                <a:lnTo>
                  <a:pt x="561249" y="2039326"/>
                </a:lnTo>
                <a:lnTo>
                  <a:pt x="561249" y="3928743"/>
                </a:lnTo>
                <a:lnTo>
                  <a:pt x="2901786" y="3928743"/>
                </a:lnTo>
                <a:lnTo>
                  <a:pt x="2901786" y="4489992"/>
                </a:lnTo>
                <a:lnTo>
                  <a:pt x="0" y="4489992"/>
                </a:lnTo>
                <a:close/>
                <a:moveTo>
                  <a:pt x="0" y="0"/>
                </a:moveTo>
                <a:lnTo>
                  <a:pt x="4782292" y="0"/>
                </a:lnTo>
                <a:lnTo>
                  <a:pt x="4782292" y="4489992"/>
                </a:lnTo>
                <a:lnTo>
                  <a:pt x="3463034" y="4489992"/>
                </a:lnTo>
                <a:lnTo>
                  <a:pt x="3463034" y="3928743"/>
                </a:lnTo>
                <a:lnTo>
                  <a:pt x="4221043" y="3928743"/>
                </a:lnTo>
                <a:lnTo>
                  <a:pt x="4221043" y="561249"/>
                </a:lnTo>
                <a:lnTo>
                  <a:pt x="561249" y="561249"/>
                </a:lnTo>
                <a:lnTo>
                  <a:pt x="561249" y="1478078"/>
                </a:lnTo>
                <a:lnTo>
                  <a:pt x="0" y="1478077"/>
                </a:lnTo>
                <a:close/>
              </a:path>
            </a:pathLst>
          </a:custGeom>
          <a:solidFill>
            <a:srgbClr val="E85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CACFF-5855-433B-A348-86F09C85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4" y="528612"/>
            <a:ext cx="5976731" cy="5635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4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43658-699E-44D9-8E6F-FA6960679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0942" y="1192696"/>
            <a:ext cx="3350116" cy="356702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34D160-786E-4525-8E84-DF9B680D1E0C}"/>
              </a:ext>
            </a:extLst>
          </p:cNvPr>
          <p:cNvSpPr txBox="1"/>
          <p:nvPr/>
        </p:nvSpPr>
        <p:spPr>
          <a:xfrm>
            <a:off x="4065103" y="365540"/>
            <a:ext cx="427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86DDD-DA59-4779-815F-93981A12DA89}"/>
              </a:ext>
            </a:extLst>
          </p:cNvPr>
          <p:cNvSpPr txBox="1"/>
          <p:nvPr/>
        </p:nvSpPr>
        <p:spPr>
          <a:xfrm>
            <a:off x="1928189" y="5311361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B5B87-CD6A-443E-90C2-AF3F0587484B}"/>
              </a:ext>
            </a:extLst>
          </p:cNvPr>
          <p:cNvSpPr txBox="1"/>
          <p:nvPr/>
        </p:nvSpPr>
        <p:spPr>
          <a:xfrm>
            <a:off x="1928189" y="5260340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FCFFE-965C-4945-8707-93D5F4A9DBF2}"/>
              </a:ext>
            </a:extLst>
          </p:cNvPr>
          <p:cNvSpPr txBox="1"/>
          <p:nvPr/>
        </p:nvSpPr>
        <p:spPr>
          <a:xfrm>
            <a:off x="164892" y="5191743"/>
            <a:ext cx="12027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912F4-B351-474B-B972-DDB1AF661CEC}"/>
              </a:ext>
            </a:extLst>
          </p:cNvPr>
          <p:cNvSpPr txBox="1"/>
          <p:nvPr/>
        </p:nvSpPr>
        <p:spPr>
          <a:xfrm>
            <a:off x="1727126" y="1928926"/>
            <a:ext cx="1016007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………..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ম।</a:t>
            </a:r>
          </a:p>
          <a:p>
            <a:pPr algn="ctr"/>
            <a:endParaRPr lang="en-BM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ক্লাস সিক্সের ছাত্র দুখু মিয়া ...">
            <a:extLst>
              <a:ext uri="{FF2B5EF4-FFF2-40B4-BE49-F238E27FC236}">
                <a16:creationId xmlns:a16="http://schemas.microsoft.com/office/drawing/2014/main" id="{4AEAA514-46A8-40BF-8BF9-C0E8494A5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4"/>
          <a:stretch/>
        </p:blipFill>
        <p:spPr bwMode="auto">
          <a:xfrm>
            <a:off x="637625" y="1711846"/>
            <a:ext cx="2861681" cy="2988703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5088835" y="602226"/>
            <a:ext cx="226612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BBAC4-800B-49C9-BF5C-E24D8FE2E1D1}"/>
              </a:ext>
            </a:extLst>
          </p:cNvPr>
          <p:cNvSpPr/>
          <p:nvPr/>
        </p:nvSpPr>
        <p:spPr>
          <a:xfrm>
            <a:off x="1311965" y="1787273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8ED5E18-D665-40AC-919C-E80C8D6B7A53}"/>
              </a:ext>
            </a:extLst>
          </p:cNvPr>
          <p:cNvSpPr/>
          <p:nvPr/>
        </p:nvSpPr>
        <p:spPr>
          <a:xfrm rot="5400000">
            <a:off x="374373" y="1883352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2BCAF40-F975-486D-9673-F4F0F408B435}"/>
              </a:ext>
            </a:extLst>
          </p:cNvPr>
          <p:cNvSpPr/>
          <p:nvPr/>
        </p:nvSpPr>
        <p:spPr>
          <a:xfrm rot="5400000">
            <a:off x="394251" y="2850758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C169-053E-4FEC-92A5-529FAE3BE772}"/>
              </a:ext>
            </a:extLst>
          </p:cNvPr>
          <p:cNvSpPr/>
          <p:nvPr/>
        </p:nvSpPr>
        <p:spPr>
          <a:xfrm>
            <a:off x="1351721" y="2751600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DE68-E3E9-450C-B794-E266476BFF32}"/>
              </a:ext>
            </a:extLst>
          </p:cNvPr>
          <p:cNvSpPr/>
          <p:nvPr/>
        </p:nvSpPr>
        <p:spPr>
          <a:xfrm>
            <a:off x="1311964" y="3709001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64E61E0-C6CF-47C1-93EA-CEA151FFDF9C}"/>
              </a:ext>
            </a:extLst>
          </p:cNvPr>
          <p:cNvSpPr/>
          <p:nvPr/>
        </p:nvSpPr>
        <p:spPr>
          <a:xfrm rot="5400000">
            <a:off x="394250" y="3795076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56BA91-D620-4DE5-A009-6791C1407268}"/>
              </a:ext>
            </a:extLst>
          </p:cNvPr>
          <p:cNvSpPr/>
          <p:nvPr/>
        </p:nvSpPr>
        <p:spPr>
          <a:xfrm>
            <a:off x="1331842" y="4666403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E6DE7626-A25C-48C0-BE5A-F43F3292EA22}"/>
              </a:ext>
            </a:extLst>
          </p:cNvPr>
          <p:cNvSpPr/>
          <p:nvPr/>
        </p:nvSpPr>
        <p:spPr>
          <a:xfrm rot="5400000">
            <a:off x="374372" y="4762481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  <p:bldP spid="10" grpId="0" animBg="1"/>
      <p:bldP spid="6" grpId="0" animBg="1"/>
      <p:bldP spid="8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1DF85-51C3-45FD-9A80-FAE7AFBE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713010"/>
            <a:ext cx="6414054" cy="4608615"/>
          </a:xfrm>
          <a:prstGeom prst="round2DiagRect">
            <a:avLst>
              <a:gd name="adj1" fmla="val 4244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919A1F-42C6-4CD9-B684-43A275A3A66C}"/>
              </a:ext>
            </a:extLst>
          </p:cNvPr>
          <p:cNvSpPr txBox="1"/>
          <p:nvPr/>
        </p:nvSpPr>
        <p:spPr>
          <a:xfrm>
            <a:off x="6917637" y="2921168"/>
            <a:ext cx="51418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BM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1C128A-2B2F-420A-8313-5829CC236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"/>
          <a:stretch/>
        </p:blipFill>
        <p:spPr>
          <a:xfrm>
            <a:off x="344557" y="1063889"/>
            <a:ext cx="6321286" cy="4816216"/>
          </a:xfrm>
          <a:prstGeom prst="round2DiagRect">
            <a:avLst>
              <a:gd name="adj1" fmla="val 4568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C2268-C8AB-43F7-9BFB-666B1574562B}"/>
              </a:ext>
            </a:extLst>
          </p:cNvPr>
          <p:cNvSpPr txBox="1"/>
          <p:nvPr/>
        </p:nvSpPr>
        <p:spPr>
          <a:xfrm>
            <a:off x="6785113" y="2040836"/>
            <a:ext cx="53141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8A9474-AD95-4BCF-8AFB-AB886F96F876}"/>
              </a:ext>
            </a:extLst>
          </p:cNvPr>
          <p:cNvSpPr txBox="1"/>
          <p:nvPr/>
        </p:nvSpPr>
        <p:spPr>
          <a:xfrm>
            <a:off x="7434471" y="2729948"/>
            <a:ext cx="35383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b="1" dirty="0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4000" b="1" dirty="0">
                <a:ln w="10160">
                  <a:solidFill>
                    <a:srgbClr val="C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b="1" dirty="0">
              <a:ln w="10160">
                <a:solidFill>
                  <a:srgbClr val="C0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00912-1456-429B-A4A2-86660AFD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3" y="606783"/>
            <a:ext cx="6462165" cy="5078400"/>
          </a:xfrm>
          <a:prstGeom prst="round2DiagRect">
            <a:avLst>
              <a:gd name="adj1" fmla="val 3934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8A9474-AD95-4BCF-8AFB-AB886F96F876}"/>
              </a:ext>
            </a:extLst>
          </p:cNvPr>
          <p:cNvSpPr txBox="1"/>
          <p:nvPr/>
        </p:nvSpPr>
        <p:spPr>
          <a:xfrm>
            <a:off x="7158140" y="2413337"/>
            <a:ext cx="49013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ঝাঁকড়া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GB" sz="4000" b="1" spc="50" dirty="0">
                <a:ln w="9525" cmpd="sng">
                  <a:solidFill>
                    <a:srgbClr val="C00000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BM" sz="4000" b="1" spc="50" dirty="0">
              <a:ln w="9525" cmpd="sng">
                <a:solidFill>
                  <a:srgbClr val="C00000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58E5E-6984-48AE-932B-97E902CB2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8" y="1156252"/>
            <a:ext cx="6627066" cy="454549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8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499</Words>
  <Application>Microsoft Office PowerPoint</Application>
  <PresentationFormat>Widescreen</PresentationFormat>
  <Paragraphs>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85</cp:revision>
  <dcterms:created xsi:type="dcterms:W3CDTF">2020-05-09T19:11:24Z</dcterms:created>
  <dcterms:modified xsi:type="dcterms:W3CDTF">2020-11-13T18:31:47Z</dcterms:modified>
</cp:coreProperties>
</file>