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2" r:id="rId3"/>
    <p:sldId id="256" r:id="rId4"/>
    <p:sldId id="257" r:id="rId5"/>
    <p:sldId id="299" r:id="rId6"/>
    <p:sldId id="258" r:id="rId7"/>
    <p:sldId id="273" r:id="rId8"/>
    <p:sldId id="274" r:id="rId9"/>
    <p:sldId id="275" r:id="rId10"/>
    <p:sldId id="277" r:id="rId11"/>
    <p:sldId id="276" r:id="rId12"/>
    <p:sldId id="278" r:id="rId13"/>
    <p:sldId id="300" r:id="rId14"/>
    <p:sldId id="301" r:id="rId15"/>
    <p:sldId id="306" r:id="rId16"/>
    <p:sldId id="307" r:id="rId17"/>
    <p:sldId id="302" r:id="rId18"/>
    <p:sldId id="308" r:id="rId19"/>
    <p:sldId id="309" r:id="rId20"/>
    <p:sldId id="303" r:id="rId21"/>
    <p:sldId id="304" r:id="rId22"/>
    <p:sldId id="29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60093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4T13:30:18.538"/>
    </inkml:context>
    <inkml:brush xml:id="br0">
      <inkml:brushProperty name="width" value="0.05" units="cm"/>
      <inkml:brushProperty name="height" value="0.05" units="cm"/>
      <inkml:brushProperty name="color" value="#CC0066"/>
      <inkml:brushProperty name="ignorePressure" value="1"/>
    </inkml:brush>
  </inkml:definitions>
  <inkml:trace contextRef="#ctx0" brushRef="#br0">234 1084,'3'3,"34"25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4T13:29:50.351"/>
    </inkml:context>
    <inkml:brush xml:id="br0">
      <inkml:brushProperty name="width" value="0.05" units="cm"/>
      <inkml:brushProperty name="height" value="0.05" units="cm"/>
      <inkml:brushProperty name="color" value="#CC0066"/>
      <inkml:brushProperty name="ignorePressure" value="1"/>
    </inkml:brush>
  </inkml:definitions>
  <inkml:trace contextRef="#ctx0" brushRef="#br0">5 1346,'-1'1,"1"0,-1 0,1 0,-1 0,1 0,0 0,-1 0,1 1,0-1,0 0,0 0,0 0,0 0,0 1,0-1,0 0,0 0,1 0,-1 0,0 0,1 0,-1 1,12 26,-11-27,57 105,5-2,27 46,-22-37,6-4,5-3,69 71,-129-153,-13-15,1-1,0 0,0 0,1 0,0-1,1 1,-7-6,0-1,0 0,0 0,0 0,1 0,-1 0,0 0,0 0,1-1,-1 1,0-1,1 0,-1 0,0 0,1 0,-1 0,1 0,-1 0,0-1,1 1,-1-1,0 0,0 0,1 0,-1 0,0 0,0 0,0 0,0-1,13-10,-2 0,1-1,-2 0,0-1,0 0,0-2,33-39,37-31,88-70,106-67,-202 165,361-268,309-167,-433 311,172-66,-124 94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4T13:29:44.569"/>
    </inkml:context>
    <inkml:brush xml:id="br0">
      <inkml:brushProperty name="width" value="0.05" units="cm"/>
      <inkml:brushProperty name="height" value="0.05" units="cm"/>
      <inkml:brushProperty name="color" value="#CC0066"/>
      <inkml:brushProperty name="ignorePressure" value="1"/>
    </inkml:brush>
  </inkml:definitions>
  <inkml:trace contextRef="#ctx0" brushRef="#br0">0 4924,'41'74,"3"-1,4-3,15 15,167 191,-220-266,8 12,-8-9,0-1,1 0,1 0,0-2,8 7,-17-15,0 0,0 0,0 0,0-1,0 1,1-1,-1 0,0 0,1 0,-1-1,0 1,1-1,-1 1,1-1,-1 0,1 0,-1-1,0 1,1-1,-1 0,1 0,-1 0,0 0,0 0,0-1,0 0,0 1,1-2,15-12,0-1,-2-1,0 0,-1-2,10-13,-6 7,123-149,619-709,-180 304,94-36,166-85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4T13:30:26.334"/>
    </inkml:context>
    <inkml:brush xml:id="br0">
      <inkml:brushProperty name="width" value="0.05" units="cm"/>
      <inkml:brushProperty name="height" value="0.05" units="cm"/>
      <inkml:brushProperty name="color" value="#CC0066"/>
      <inkml:brushProperty name="ignorePressure" value="1"/>
    </inkml:brush>
  </inkml:definitions>
  <inkml:trace contextRef="#ctx0" brushRef="#br0">1 616,'5'4,"0"0,-1 0,1 0,-1 1,0 0,-1 0,1 0,-1 0,1 0,-2 1,1 0,-1-1,1 1,-2 0,1 0,-1 0,1 5,13 36,17 16,2-1,3-1,2-3,22 24,-58-79,-1 0,0 0,1-1,0 1,0 0,0-1,0 0,0 0,0 0,0 0,1 0,-1-1,1 1,-1-1,1 0,0 0,-1-1,1 1,0-1,0 1,-1-1,1 0,0-1,0 1,-1-1,1 1,0-1,-1 0,1-1,-1 1,1-1,2-1,12-7,-1 0,0-2,0 0,-1-1,11-12,1 1,107-88,20-4,-80 59,-2-4,7-12,-23 19,3 3,1 3,42-24,44-10,4 6,3 7,3 7,17 2,-138 48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B9554-FE51-4681-90EF-4E0DFB132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8AD725-8BF7-4E25-96F7-982DAFFC39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A397D-9154-425F-AE38-4E5806216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3C36-DF29-4DFE-9A3A-008E33C540BE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B17088-F5AE-437D-99FA-33FAC6A00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FC2B5-D5E7-4F30-AEBC-D77EB5D6D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02EB-8C66-4C05-AB3C-8E2E9AE44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98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87770-CA3D-4D2F-9CA6-B36DB74FA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E2C5A6-9490-4FB4-85BE-B676F074FC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2DF17-B67A-467B-8F3A-E937C204A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3C36-DF29-4DFE-9A3A-008E33C540BE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7FC16-5B03-4EB2-880A-C5BF92D88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F6E07-5763-49EF-9F71-887F5B57B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02EB-8C66-4C05-AB3C-8E2E9AE44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185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48DFAE-9282-4EED-B654-CDF4075D3A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A866DF-5B5E-4DC5-BF9B-223553D493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5D614-6EAD-4D99-93C1-D62A0F0EB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3C36-DF29-4DFE-9A3A-008E33C540BE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1157B-50D6-4AA6-B0A3-5B1D36C06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A053D-FE3E-4047-9C4B-17DBBA6C2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02EB-8C66-4C05-AB3C-8E2E9AE44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737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8A1EE-8ED4-4EFF-9AAA-511337FB1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E1B4B-F3DD-4E5C-9802-171590AE3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54BA2-8640-42D7-BFAB-2DB8E0CA1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3C36-DF29-4DFE-9A3A-008E33C540BE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ED285-9012-4079-9B44-E8B19DABC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72499-661F-456B-8B9A-EABCA185E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02EB-8C66-4C05-AB3C-8E2E9AE44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51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885C8-42AC-4570-9369-06929A26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5026F9-F6E9-42DE-9EFF-875BA20F1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DA74E-267E-4DEE-8431-D9288791B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3C36-DF29-4DFE-9A3A-008E33C540BE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0D037A-1BE3-4E76-8C6C-5A292ED71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4A664-D985-4C35-985E-BAF081193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02EB-8C66-4C05-AB3C-8E2E9AE44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6CC1B-F456-4162-9B3D-DE60DEFA6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5ABF3-13D6-421A-BFB8-8ADFB9CB9C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F83EE2-7219-4F49-BFC6-C559FF4A9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409093-DF41-4280-8DD4-676E9B3D3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3C36-DF29-4DFE-9A3A-008E33C540BE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F2AC0E-2AA1-41BE-852B-CEDA8BEBF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5D68ED-2AA9-4D6C-8704-C6C4D0D79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02EB-8C66-4C05-AB3C-8E2E9AE44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76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96941-DCB6-40F5-96D6-BB5860701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07E0E-583D-4CC5-83CC-F08F129D2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14E432-93B9-4131-A585-5C6473E599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AE1774-7432-472B-8F47-6DBD26BA0A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C6F176-5C99-4D0D-927D-0475DE8086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3D052A-100C-4ABB-AE05-C2D89F2D3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3C36-DF29-4DFE-9A3A-008E33C540BE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49A189-27AC-4C53-A904-18FEA3B3E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4502BC-AEC7-4D70-8C37-04E1C7AF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02EB-8C66-4C05-AB3C-8E2E9AE44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09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B114E-6193-423A-98F6-AF0B9A74E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6F12EB-1FAA-42A8-ACDD-AA810FBF8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3C36-DF29-4DFE-9A3A-008E33C540BE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749FA8-0742-4703-8C33-F041EEA5A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7AFE04-1C7A-4D25-ACDB-9420F649D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02EB-8C66-4C05-AB3C-8E2E9AE44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32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A9C79F-94A6-4A67-A01F-AEF2B973E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3C36-DF29-4DFE-9A3A-008E33C540BE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08BFD3-67C3-45DD-AC02-A84D5B648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AC9DCA-C4E2-4C38-8E7A-D30E8D5A4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02EB-8C66-4C05-AB3C-8E2E9AE44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39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59600-700C-462D-96DE-6D29E0DE1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C2811-D93E-4759-B184-B78491A2B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D26448-6E3B-4324-9DB4-7366C1615B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6FA9B2-90A9-47F5-BA52-0428D5AEF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3C36-DF29-4DFE-9A3A-008E33C540BE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3161F8-650D-4E87-A27D-158702B3D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449C27-0163-4533-B736-67F243589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02EB-8C66-4C05-AB3C-8E2E9AE44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230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C9B61-64C6-42C9-90AF-2BCE8D674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DFE348-0C15-488C-997C-DF274CAB0A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41416D-B04C-4514-9D42-97EA65726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3DE86E-747A-4699-A3E3-9F6952968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3C36-DF29-4DFE-9A3A-008E33C540BE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5F2E12-2F69-438C-BFBF-5C14ADAC0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631615-9B67-4A05-8DED-05D7586C6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02EB-8C66-4C05-AB3C-8E2E9AE44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7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A8B505-52BB-4A44-8910-EF33A3382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AFC330-5C50-4C03-B00E-23299B134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68CC1-CEB9-41AE-91DB-6E4EBA958C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D3C36-DF29-4DFE-9A3A-008E33C540BE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B1F067-69D3-4455-A9A4-AA3AF639CC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D2C76-1C90-47E8-8DA2-EB0801D829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902EB-8C66-4C05-AB3C-8E2E9AE44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66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5" Type="http://schemas.openxmlformats.org/officeDocument/2006/relationships/image" Target="../media/image33.png"/><Relationship Id="rId4" Type="http://schemas.openxmlformats.org/officeDocument/2006/relationships/customXml" Target="../ink/ink2.xml"/><Relationship Id="rId9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06F5E5B-8497-4885-B187-AEB227834435}"/>
              </a:ext>
            </a:extLst>
          </p:cNvPr>
          <p:cNvGrpSpPr/>
          <p:nvPr/>
        </p:nvGrpSpPr>
        <p:grpSpPr>
          <a:xfrm>
            <a:off x="979302" y="2343083"/>
            <a:ext cx="4766936" cy="2337763"/>
            <a:chOff x="5179600" y="2421046"/>
            <a:chExt cx="4766936" cy="233776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5645222-F13A-48E5-805A-65E6D52652E9}"/>
                </a:ext>
              </a:extLst>
            </p:cNvPr>
            <p:cNvGrpSpPr/>
            <p:nvPr/>
          </p:nvGrpSpPr>
          <p:grpSpPr>
            <a:xfrm>
              <a:off x="5179600" y="2421046"/>
              <a:ext cx="4766936" cy="2337763"/>
              <a:chOff x="7760869" y="-279450"/>
              <a:chExt cx="4636124" cy="2337763"/>
            </a:xfrm>
          </p:grpSpPr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23867213-8866-409E-B31A-A2342AD1DFB9}"/>
                  </a:ext>
                </a:extLst>
              </p:cNvPr>
              <p:cNvSpPr/>
              <p:nvPr/>
            </p:nvSpPr>
            <p:spPr>
              <a:xfrm rot="5400000">
                <a:off x="10329655" y="101877"/>
                <a:ext cx="2337761" cy="1575111"/>
              </a:xfrm>
              <a:custGeom>
                <a:avLst/>
                <a:gdLst>
                  <a:gd name="connsiteX0" fmla="*/ 0 w 2337762"/>
                  <a:gd name="connsiteY0" fmla="*/ 816453 h 816453"/>
                  <a:gd name="connsiteX1" fmla="*/ 0 w 2337762"/>
                  <a:gd name="connsiteY1" fmla="*/ 389634 h 816453"/>
                  <a:gd name="connsiteX2" fmla="*/ 389635 w 2337762"/>
                  <a:gd name="connsiteY2" fmla="*/ 0 h 816453"/>
                  <a:gd name="connsiteX3" fmla="*/ 1948127 w 2337762"/>
                  <a:gd name="connsiteY3" fmla="*/ 0 h 816453"/>
                  <a:gd name="connsiteX4" fmla="*/ 2337762 w 2337762"/>
                  <a:gd name="connsiteY4" fmla="*/ 389634 h 816453"/>
                  <a:gd name="connsiteX5" fmla="*/ 2337762 w 2337762"/>
                  <a:gd name="connsiteY5" fmla="*/ 816453 h 816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7762" h="816453">
                    <a:moveTo>
                      <a:pt x="0" y="816453"/>
                    </a:moveTo>
                    <a:lnTo>
                      <a:pt x="0" y="389634"/>
                    </a:lnTo>
                    <a:cubicBezTo>
                      <a:pt x="0" y="174446"/>
                      <a:pt x="174446" y="0"/>
                      <a:pt x="389635" y="0"/>
                    </a:cubicBezTo>
                    <a:lnTo>
                      <a:pt x="1948127" y="0"/>
                    </a:lnTo>
                    <a:cubicBezTo>
                      <a:pt x="2163316" y="0"/>
                      <a:pt x="2337762" y="174446"/>
                      <a:pt x="2337762" y="389634"/>
                    </a:cubicBezTo>
                    <a:lnTo>
                      <a:pt x="2337762" y="816453"/>
                    </a:lnTo>
                    <a:close/>
                  </a:path>
                </a:pathLst>
              </a:custGeom>
              <a:solidFill>
                <a:srgbClr val="0075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46AFFEA-A68A-4220-94AC-4B61FE32B714}"/>
                  </a:ext>
                </a:extLst>
              </p:cNvPr>
              <p:cNvSpPr txBox="1"/>
              <p:nvPr/>
            </p:nvSpPr>
            <p:spPr>
              <a:xfrm>
                <a:off x="11703670" y="725480"/>
                <a:ext cx="6933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b="1" dirty="0">
                    <a:solidFill>
                      <a:schemeClr val="bg1"/>
                    </a:solidFill>
                  </a:rPr>
                  <a:t>০২</a:t>
                </a:r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Rectangle: Top Corners Rounded 39">
                <a:extLst>
                  <a:ext uri="{FF2B5EF4-FFF2-40B4-BE49-F238E27FC236}">
                    <a16:creationId xmlns:a16="http://schemas.microsoft.com/office/drawing/2014/main" id="{3EE28786-7CB7-4268-B4ED-853C6B7AC061}"/>
                  </a:ext>
                </a:extLst>
              </p:cNvPr>
              <p:cNvSpPr/>
              <p:nvPr/>
            </p:nvSpPr>
            <p:spPr>
              <a:xfrm rot="5400000">
                <a:off x="8460893" y="-979474"/>
                <a:ext cx="2337761" cy="3737810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25EC873-4404-420E-98B0-91428EA457EB}"/>
                </a:ext>
              </a:extLst>
            </p:cNvPr>
            <p:cNvSpPr txBox="1"/>
            <p:nvPr/>
          </p:nvSpPr>
          <p:spPr>
            <a:xfrm>
              <a:off x="6175258" y="3056643"/>
              <a:ext cx="22717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7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পাঠে</a:t>
              </a:r>
              <a:endPara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B350128-6B84-4890-9FDD-D943C0CC40D8}"/>
              </a:ext>
            </a:extLst>
          </p:cNvPr>
          <p:cNvGrpSpPr/>
          <p:nvPr/>
        </p:nvGrpSpPr>
        <p:grpSpPr>
          <a:xfrm>
            <a:off x="1057746" y="233413"/>
            <a:ext cx="4888876" cy="2374631"/>
            <a:chOff x="4597878" y="132516"/>
            <a:chExt cx="4888876" cy="2374631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1A274D0-F537-492D-8F06-B31E493ABA86}"/>
                </a:ext>
              </a:extLst>
            </p:cNvPr>
            <p:cNvGrpSpPr/>
            <p:nvPr/>
          </p:nvGrpSpPr>
          <p:grpSpPr>
            <a:xfrm>
              <a:off x="4597878" y="132516"/>
              <a:ext cx="4888876" cy="2374631"/>
              <a:chOff x="6457946" y="1519294"/>
              <a:chExt cx="3899677" cy="2374631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88ED4AC5-71AE-44AD-90E6-461029148ACF}"/>
                  </a:ext>
                </a:extLst>
              </p:cNvPr>
              <p:cNvGrpSpPr/>
              <p:nvPr/>
            </p:nvGrpSpPr>
            <p:grpSpPr>
              <a:xfrm>
                <a:off x="6457946" y="1519294"/>
                <a:ext cx="3670959" cy="2374631"/>
                <a:chOff x="6650248" y="1524510"/>
                <a:chExt cx="4382916" cy="2374632"/>
              </a:xfrm>
            </p:grpSpPr>
            <p:sp>
              <p:nvSpPr>
                <p:cNvPr id="20" name="Rectangle: Top Corners Rounded 19">
                  <a:extLst>
                    <a:ext uri="{FF2B5EF4-FFF2-40B4-BE49-F238E27FC236}">
                      <a16:creationId xmlns:a16="http://schemas.microsoft.com/office/drawing/2014/main" id="{B35232A7-F2B3-4708-8AFB-49FCF0661FC7}"/>
                    </a:ext>
                  </a:extLst>
                </p:cNvPr>
                <p:cNvSpPr/>
                <p:nvPr/>
              </p:nvSpPr>
              <p:spPr>
                <a:xfrm rot="5400000">
                  <a:off x="7534036" y="677592"/>
                  <a:ext cx="2337762" cy="4105338"/>
                </a:xfrm>
                <a:prstGeom prst="round2Same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2362C5B0-8DBE-47C4-9B0B-54055A3247DD}"/>
                    </a:ext>
                  </a:extLst>
                </p:cNvPr>
                <p:cNvSpPr/>
                <p:nvPr/>
              </p:nvSpPr>
              <p:spPr>
                <a:xfrm rot="5400000">
                  <a:off x="9488521" y="2317628"/>
                  <a:ext cx="2337762" cy="751525"/>
                </a:xfrm>
                <a:custGeom>
                  <a:avLst/>
                  <a:gdLst>
                    <a:gd name="connsiteX0" fmla="*/ 0 w 2337762"/>
                    <a:gd name="connsiteY0" fmla="*/ 816453 h 816453"/>
                    <a:gd name="connsiteX1" fmla="*/ 0 w 2337762"/>
                    <a:gd name="connsiteY1" fmla="*/ 389634 h 816453"/>
                    <a:gd name="connsiteX2" fmla="*/ 389635 w 2337762"/>
                    <a:gd name="connsiteY2" fmla="*/ 0 h 816453"/>
                    <a:gd name="connsiteX3" fmla="*/ 1948127 w 2337762"/>
                    <a:gd name="connsiteY3" fmla="*/ 0 h 816453"/>
                    <a:gd name="connsiteX4" fmla="*/ 2337762 w 2337762"/>
                    <a:gd name="connsiteY4" fmla="*/ 389634 h 816453"/>
                    <a:gd name="connsiteX5" fmla="*/ 2337762 w 2337762"/>
                    <a:gd name="connsiteY5" fmla="*/ 816453 h 816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37762" h="816453">
                      <a:moveTo>
                        <a:pt x="0" y="816453"/>
                      </a:moveTo>
                      <a:lnTo>
                        <a:pt x="0" y="389634"/>
                      </a:lnTo>
                      <a:cubicBezTo>
                        <a:pt x="0" y="174446"/>
                        <a:pt x="174446" y="0"/>
                        <a:pt x="389635" y="0"/>
                      </a:cubicBezTo>
                      <a:lnTo>
                        <a:pt x="1948127" y="0"/>
                      </a:lnTo>
                      <a:cubicBezTo>
                        <a:pt x="2163316" y="0"/>
                        <a:pt x="2337762" y="174446"/>
                        <a:pt x="2337762" y="389634"/>
                      </a:cubicBezTo>
                      <a:lnTo>
                        <a:pt x="2337762" y="816453"/>
                      </a:lnTo>
                      <a:close/>
                    </a:path>
                  </a:pathLst>
                </a:custGeom>
                <a:solidFill>
                  <a:srgbClr val="00924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5503150-822B-4730-8CCA-0F710A71EC45}"/>
                  </a:ext>
                </a:extLst>
              </p:cNvPr>
              <p:cNvSpPr txBox="1"/>
              <p:nvPr/>
            </p:nvSpPr>
            <p:spPr>
              <a:xfrm>
                <a:off x="9664300" y="2501178"/>
                <a:ext cx="6933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b="1" dirty="0">
                    <a:solidFill>
                      <a:schemeClr val="bg1"/>
                    </a:solidFill>
                  </a:rPr>
                  <a:t>০১</a:t>
                </a:r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8DE23EA-0F84-4299-A711-98F1D8C27249}"/>
                </a:ext>
              </a:extLst>
            </p:cNvPr>
            <p:cNvSpPr txBox="1"/>
            <p:nvPr/>
          </p:nvSpPr>
          <p:spPr>
            <a:xfrm>
              <a:off x="5275921" y="889744"/>
              <a:ext cx="284352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5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অনলাইন</a:t>
              </a:r>
              <a:endPara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00309855-BD43-4E1E-8B8A-B354EAFA5C48}"/>
              </a:ext>
            </a:extLst>
          </p:cNvPr>
          <p:cNvSpPr/>
          <p:nvPr/>
        </p:nvSpPr>
        <p:spPr>
          <a:xfrm rot="16200000">
            <a:off x="1683887" y="1051902"/>
            <a:ext cx="2665562" cy="4766935"/>
          </a:xfrm>
          <a:custGeom>
            <a:avLst/>
            <a:gdLst>
              <a:gd name="connsiteX0" fmla="*/ 2665562 w 2665562"/>
              <a:gd name="connsiteY0" fmla="*/ 444269 h 3355677"/>
              <a:gd name="connsiteX1" fmla="*/ 2665562 w 2665562"/>
              <a:gd name="connsiteY1" fmla="*/ 3355677 h 3355677"/>
              <a:gd name="connsiteX2" fmla="*/ 1966823 w 2665562"/>
              <a:gd name="connsiteY2" fmla="*/ 3355677 h 3355677"/>
              <a:gd name="connsiteX3" fmla="*/ 1953942 w 2665562"/>
              <a:gd name="connsiteY3" fmla="*/ 3223550 h 3355677"/>
              <a:gd name="connsiteX4" fmla="*/ 1332781 w 2665562"/>
              <a:gd name="connsiteY4" fmla="*/ 2700070 h 3355677"/>
              <a:gd name="connsiteX5" fmla="*/ 711621 w 2665562"/>
              <a:gd name="connsiteY5" fmla="*/ 3223550 h 3355677"/>
              <a:gd name="connsiteX6" fmla="*/ 698739 w 2665562"/>
              <a:gd name="connsiteY6" fmla="*/ 3355677 h 3355677"/>
              <a:gd name="connsiteX7" fmla="*/ 0 w 2665562"/>
              <a:gd name="connsiteY7" fmla="*/ 3355677 h 3355677"/>
              <a:gd name="connsiteX8" fmla="*/ 0 w 2665562"/>
              <a:gd name="connsiteY8" fmla="*/ 444269 h 3355677"/>
              <a:gd name="connsiteX9" fmla="*/ 444269 w 2665562"/>
              <a:gd name="connsiteY9" fmla="*/ 0 h 3355677"/>
              <a:gd name="connsiteX10" fmla="*/ 2221293 w 2665562"/>
              <a:gd name="connsiteY10" fmla="*/ 0 h 3355677"/>
              <a:gd name="connsiteX11" fmla="*/ 2665562 w 2665562"/>
              <a:gd name="connsiteY11" fmla="*/ 444269 h 3355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65562" h="3355677">
                <a:moveTo>
                  <a:pt x="2665562" y="444269"/>
                </a:moveTo>
                <a:lnTo>
                  <a:pt x="2665562" y="3355677"/>
                </a:lnTo>
                <a:lnTo>
                  <a:pt x="1966823" y="3355677"/>
                </a:lnTo>
                <a:lnTo>
                  <a:pt x="1953942" y="3223550"/>
                </a:lnTo>
                <a:cubicBezTo>
                  <a:pt x="1894820" y="2924801"/>
                  <a:pt x="1639182" y="2700070"/>
                  <a:pt x="1332781" y="2700070"/>
                </a:cubicBezTo>
                <a:cubicBezTo>
                  <a:pt x="1026381" y="2700070"/>
                  <a:pt x="770743" y="2924801"/>
                  <a:pt x="711621" y="3223550"/>
                </a:cubicBezTo>
                <a:lnTo>
                  <a:pt x="698739" y="3355677"/>
                </a:lnTo>
                <a:lnTo>
                  <a:pt x="0" y="3355677"/>
                </a:lnTo>
                <a:lnTo>
                  <a:pt x="0" y="444269"/>
                </a:lnTo>
                <a:cubicBezTo>
                  <a:pt x="0" y="198906"/>
                  <a:pt x="198906" y="0"/>
                  <a:pt x="444269" y="0"/>
                </a:cubicBezTo>
                <a:lnTo>
                  <a:pt x="2221293" y="0"/>
                </a:lnTo>
                <a:cubicBezTo>
                  <a:pt x="2466656" y="0"/>
                  <a:pt x="2665562" y="198906"/>
                  <a:pt x="2665562" y="44426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88C57697-397F-4DB3-A0B7-9D06613FD5CB}"/>
              </a:ext>
            </a:extLst>
          </p:cNvPr>
          <p:cNvSpPr/>
          <p:nvPr/>
        </p:nvSpPr>
        <p:spPr>
          <a:xfrm rot="16200000">
            <a:off x="1871021" y="1167560"/>
            <a:ext cx="2337760" cy="4595487"/>
          </a:xfrm>
          <a:custGeom>
            <a:avLst/>
            <a:gdLst>
              <a:gd name="connsiteX0" fmla="*/ 2665562 w 2665562"/>
              <a:gd name="connsiteY0" fmla="*/ 444269 h 3355677"/>
              <a:gd name="connsiteX1" fmla="*/ 2665562 w 2665562"/>
              <a:gd name="connsiteY1" fmla="*/ 3355677 h 3355677"/>
              <a:gd name="connsiteX2" fmla="*/ 1966823 w 2665562"/>
              <a:gd name="connsiteY2" fmla="*/ 3355677 h 3355677"/>
              <a:gd name="connsiteX3" fmla="*/ 1953942 w 2665562"/>
              <a:gd name="connsiteY3" fmla="*/ 3223550 h 3355677"/>
              <a:gd name="connsiteX4" fmla="*/ 1332781 w 2665562"/>
              <a:gd name="connsiteY4" fmla="*/ 2700070 h 3355677"/>
              <a:gd name="connsiteX5" fmla="*/ 711621 w 2665562"/>
              <a:gd name="connsiteY5" fmla="*/ 3223550 h 3355677"/>
              <a:gd name="connsiteX6" fmla="*/ 698739 w 2665562"/>
              <a:gd name="connsiteY6" fmla="*/ 3355677 h 3355677"/>
              <a:gd name="connsiteX7" fmla="*/ 0 w 2665562"/>
              <a:gd name="connsiteY7" fmla="*/ 3355677 h 3355677"/>
              <a:gd name="connsiteX8" fmla="*/ 0 w 2665562"/>
              <a:gd name="connsiteY8" fmla="*/ 444269 h 3355677"/>
              <a:gd name="connsiteX9" fmla="*/ 444269 w 2665562"/>
              <a:gd name="connsiteY9" fmla="*/ 0 h 3355677"/>
              <a:gd name="connsiteX10" fmla="*/ 2221293 w 2665562"/>
              <a:gd name="connsiteY10" fmla="*/ 0 h 3355677"/>
              <a:gd name="connsiteX11" fmla="*/ 2665562 w 2665562"/>
              <a:gd name="connsiteY11" fmla="*/ 444269 h 3355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65562" h="3355677">
                <a:moveTo>
                  <a:pt x="2665562" y="444269"/>
                </a:moveTo>
                <a:lnTo>
                  <a:pt x="2665562" y="3355677"/>
                </a:lnTo>
                <a:lnTo>
                  <a:pt x="1966823" y="3355677"/>
                </a:lnTo>
                <a:lnTo>
                  <a:pt x="1953942" y="3223550"/>
                </a:lnTo>
                <a:cubicBezTo>
                  <a:pt x="1894820" y="2924801"/>
                  <a:pt x="1639182" y="2700070"/>
                  <a:pt x="1332781" y="2700070"/>
                </a:cubicBezTo>
                <a:cubicBezTo>
                  <a:pt x="1026381" y="2700070"/>
                  <a:pt x="770743" y="2924801"/>
                  <a:pt x="711621" y="3223550"/>
                </a:cubicBezTo>
                <a:lnTo>
                  <a:pt x="698739" y="3355677"/>
                </a:lnTo>
                <a:lnTo>
                  <a:pt x="0" y="3355677"/>
                </a:lnTo>
                <a:lnTo>
                  <a:pt x="0" y="444269"/>
                </a:lnTo>
                <a:cubicBezTo>
                  <a:pt x="0" y="198906"/>
                  <a:pt x="198906" y="0"/>
                  <a:pt x="444269" y="0"/>
                </a:cubicBezTo>
                <a:lnTo>
                  <a:pt x="2221293" y="0"/>
                </a:lnTo>
                <a:cubicBezTo>
                  <a:pt x="2466656" y="0"/>
                  <a:pt x="2665562" y="198906"/>
                  <a:pt x="2665562" y="444269"/>
                </a:cubicBezTo>
                <a:close/>
              </a:path>
            </a:pathLst>
          </a:custGeom>
          <a:solidFill>
            <a:srgbClr val="00FFCC">
              <a:alpha val="1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27CC4EE-EF5E-4031-82E7-B2813D2C1872}"/>
              </a:ext>
            </a:extLst>
          </p:cNvPr>
          <p:cNvSpPr/>
          <p:nvPr/>
        </p:nvSpPr>
        <p:spPr>
          <a:xfrm rot="16200000">
            <a:off x="1683886" y="-991242"/>
            <a:ext cx="2665562" cy="4766937"/>
          </a:xfrm>
          <a:custGeom>
            <a:avLst/>
            <a:gdLst>
              <a:gd name="connsiteX0" fmla="*/ 2665562 w 2665562"/>
              <a:gd name="connsiteY0" fmla="*/ 444269 h 3355677"/>
              <a:gd name="connsiteX1" fmla="*/ 2665562 w 2665562"/>
              <a:gd name="connsiteY1" fmla="*/ 3355677 h 3355677"/>
              <a:gd name="connsiteX2" fmla="*/ 1966823 w 2665562"/>
              <a:gd name="connsiteY2" fmla="*/ 3355677 h 3355677"/>
              <a:gd name="connsiteX3" fmla="*/ 1953942 w 2665562"/>
              <a:gd name="connsiteY3" fmla="*/ 3223550 h 3355677"/>
              <a:gd name="connsiteX4" fmla="*/ 1332781 w 2665562"/>
              <a:gd name="connsiteY4" fmla="*/ 2700070 h 3355677"/>
              <a:gd name="connsiteX5" fmla="*/ 711621 w 2665562"/>
              <a:gd name="connsiteY5" fmla="*/ 3223550 h 3355677"/>
              <a:gd name="connsiteX6" fmla="*/ 698739 w 2665562"/>
              <a:gd name="connsiteY6" fmla="*/ 3355677 h 3355677"/>
              <a:gd name="connsiteX7" fmla="*/ 0 w 2665562"/>
              <a:gd name="connsiteY7" fmla="*/ 3355677 h 3355677"/>
              <a:gd name="connsiteX8" fmla="*/ 0 w 2665562"/>
              <a:gd name="connsiteY8" fmla="*/ 444269 h 3355677"/>
              <a:gd name="connsiteX9" fmla="*/ 444269 w 2665562"/>
              <a:gd name="connsiteY9" fmla="*/ 0 h 3355677"/>
              <a:gd name="connsiteX10" fmla="*/ 2221293 w 2665562"/>
              <a:gd name="connsiteY10" fmla="*/ 0 h 3355677"/>
              <a:gd name="connsiteX11" fmla="*/ 2665562 w 2665562"/>
              <a:gd name="connsiteY11" fmla="*/ 444269 h 3355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65562" h="3355677">
                <a:moveTo>
                  <a:pt x="2665562" y="444269"/>
                </a:moveTo>
                <a:lnTo>
                  <a:pt x="2665562" y="3355677"/>
                </a:lnTo>
                <a:lnTo>
                  <a:pt x="1966823" y="3355677"/>
                </a:lnTo>
                <a:lnTo>
                  <a:pt x="1953942" y="3223550"/>
                </a:lnTo>
                <a:cubicBezTo>
                  <a:pt x="1894820" y="2924801"/>
                  <a:pt x="1639182" y="2700070"/>
                  <a:pt x="1332781" y="2700070"/>
                </a:cubicBezTo>
                <a:cubicBezTo>
                  <a:pt x="1026381" y="2700070"/>
                  <a:pt x="770743" y="2924801"/>
                  <a:pt x="711621" y="3223550"/>
                </a:cubicBezTo>
                <a:lnTo>
                  <a:pt x="698739" y="3355677"/>
                </a:lnTo>
                <a:lnTo>
                  <a:pt x="0" y="3355677"/>
                </a:lnTo>
                <a:lnTo>
                  <a:pt x="0" y="444269"/>
                </a:lnTo>
                <a:cubicBezTo>
                  <a:pt x="0" y="198906"/>
                  <a:pt x="198906" y="0"/>
                  <a:pt x="444269" y="0"/>
                </a:cubicBezTo>
                <a:lnTo>
                  <a:pt x="2221293" y="0"/>
                </a:lnTo>
                <a:cubicBezTo>
                  <a:pt x="2466656" y="0"/>
                  <a:pt x="2665562" y="198906"/>
                  <a:pt x="2665562" y="444269"/>
                </a:cubicBezTo>
                <a:close/>
              </a:path>
            </a:pathLst>
          </a:cu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3E50778-3415-44D7-9583-0F50524826AE}"/>
              </a:ext>
            </a:extLst>
          </p:cNvPr>
          <p:cNvSpPr/>
          <p:nvPr/>
        </p:nvSpPr>
        <p:spPr>
          <a:xfrm rot="16200000">
            <a:off x="1820071" y="-728904"/>
            <a:ext cx="2337760" cy="4160628"/>
          </a:xfrm>
          <a:custGeom>
            <a:avLst/>
            <a:gdLst>
              <a:gd name="connsiteX0" fmla="*/ 2665562 w 2665562"/>
              <a:gd name="connsiteY0" fmla="*/ 444269 h 3355677"/>
              <a:gd name="connsiteX1" fmla="*/ 2665562 w 2665562"/>
              <a:gd name="connsiteY1" fmla="*/ 3355677 h 3355677"/>
              <a:gd name="connsiteX2" fmla="*/ 1966823 w 2665562"/>
              <a:gd name="connsiteY2" fmla="*/ 3355677 h 3355677"/>
              <a:gd name="connsiteX3" fmla="*/ 1953942 w 2665562"/>
              <a:gd name="connsiteY3" fmla="*/ 3223550 h 3355677"/>
              <a:gd name="connsiteX4" fmla="*/ 1332781 w 2665562"/>
              <a:gd name="connsiteY4" fmla="*/ 2700070 h 3355677"/>
              <a:gd name="connsiteX5" fmla="*/ 711621 w 2665562"/>
              <a:gd name="connsiteY5" fmla="*/ 3223550 h 3355677"/>
              <a:gd name="connsiteX6" fmla="*/ 698739 w 2665562"/>
              <a:gd name="connsiteY6" fmla="*/ 3355677 h 3355677"/>
              <a:gd name="connsiteX7" fmla="*/ 0 w 2665562"/>
              <a:gd name="connsiteY7" fmla="*/ 3355677 h 3355677"/>
              <a:gd name="connsiteX8" fmla="*/ 0 w 2665562"/>
              <a:gd name="connsiteY8" fmla="*/ 444269 h 3355677"/>
              <a:gd name="connsiteX9" fmla="*/ 444269 w 2665562"/>
              <a:gd name="connsiteY9" fmla="*/ 0 h 3355677"/>
              <a:gd name="connsiteX10" fmla="*/ 2221293 w 2665562"/>
              <a:gd name="connsiteY10" fmla="*/ 0 h 3355677"/>
              <a:gd name="connsiteX11" fmla="*/ 2665562 w 2665562"/>
              <a:gd name="connsiteY11" fmla="*/ 444269 h 3355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65562" h="3355677">
                <a:moveTo>
                  <a:pt x="2665562" y="444269"/>
                </a:moveTo>
                <a:lnTo>
                  <a:pt x="2665562" y="3355677"/>
                </a:lnTo>
                <a:lnTo>
                  <a:pt x="1966823" y="3355677"/>
                </a:lnTo>
                <a:lnTo>
                  <a:pt x="1953942" y="3223550"/>
                </a:lnTo>
                <a:cubicBezTo>
                  <a:pt x="1894820" y="2924801"/>
                  <a:pt x="1639182" y="2700070"/>
                  <a:pt x="1332781" y="2700070"/>
                </a:cubicBezTo>
                <a:cubicBezTo>
                  <a:pt x="1026381" y="2700070"/>
                  <a:pt x="770743" y="2924801"/>
                  <a:pt x="711621" y="3223550"/>
                </a:cubicBezTo>
                <a:lnTo>
                  <a:pt x="698739" y="3355677"/>
                </a:lnTo>
                <a:lnTo>
                  <a:pt x="0" y="3355677"/>
                </a:lnTo>
                <a:lnTo>
                  <a:pt x="0" y="444269"/>
                </a:lnTo>
                <a:cubicBezTo>
                  <a:pt x="0" y="198906"/>
                  <a:pt x="198906" y="0"/>
                  <a:pt x="444269" y="0"/>
                </a:cubicBezTo>
                <a:lnTo>
                  <a:pt x="2221293" y="0"/>
                </a:lnTo>
                <a:cubicBezTo>
                  <a:pt x="2466656" y="0"/>
                  <a:pt x="2665562" y="198906"/>
                  <a:pt x="2665562" y="444269"/>
                </a:cubicBezTo>
                <a:close/>
              </a:path>
            </a:pathLst>
          </a:custGeom>
          <a:solidFill>
            <a:srgbClr val="00FFCC">
              <a:alpha val="1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3A4C60A-D285-4F3D-A84D-A311F21257FD}"/>
              </a:ext>
            </a:extLst>
          </p:cNvPr>
          <p:cNvGrpSpPr/>
          <p:nvPr/>
        </p:nvGrpSpPr>
        <p:grpSpPr>
          <a:xfrm>
            <a:off x="1130060" y="4416987"/>
            <a:ext cx="4653650" cy="2355663"/>
            <a:chOff x="2110378" y="3899600"/>
            <a:chExt cx="4394326" cy="23556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77754C0-48C9-46F3-A582-FDC80DD91972}"/>
                </a:ext>
              </a:extLst>
            </p:cNvPr>
            <p:cNvSpPr/>
            <p:nvPr/>
          </p:nvSpPr>
          <p:spPr>
            <a:xfrm rot="5400000">
              <a:off x="4566256" y="4338670"/>
              <a:ext cx="2337761" cy="1495425"/>
            </a:xfrm>
            <a:custGeom>
              <a:avLst/>
              <a:gdLst>
                <a:gd name="connsiteX0" fmla="*/ 0 w 2337762"/>
                <a:gd name="connsiteY0" fmla="*/ 816453 h 816453"/>
                <a:gd name="connsiteX1" fmla="*/ 0 w 2337762"/>
                <a:gd name="connsiteY1" fmla="*/ 389634 h 816453"/>
                <a:gd name="connsiteX2" fmla="*/ 389635 w 2337762"/>
                <a:gd name="connsiteY2" fmla="*/ 0 h 816453"/>
                <a:gd name="connsiteX3" fmla="*/ 1948127 w 2337762"/>
                <a:gd name="connsiteY3" fmla="*/ 0 h 816453"/>
                <a:gd name="connsiteX4" fmla="*/ 2337762 w 2337762"/>
                <a:gd name="connsiteY4" fmla="*/ 389634 h 816453"/>
                <a:gd name="connsiteX5" fmla="*/ 2337762 w 2337762"/>
                <a:gd name="connsiteY5" fmla="*/ 816453 h 816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37762" h="816453">
                  <a:moveTo>
                    <a:pt x="0" y="816453"/>
                  </a:moveTo>
                  <a:lnTo>
                    <a:pt x="0" y="389634"/>
                  </a:lnTo>
                  <a:cubicBezTo>
                    <a:pt x="0" y="174446"/>
                    <a:pt x="174446" y="0"/>
                    <a:pt x="389635" y="0"/>
                  </a:cubicBezTo>
                  <a:lnTo>
                    <a:pt x="1948127" y="0"/>
                  </a:lnTo>
                  <a:cubicBezTo>
                    <a:pt x="2163316" y="0"/>
                    <a:pt x="2337762" y="174446"/>
                    <a:pt x="2337762" y="389634"/>
                  </a:cubicBezTo>
                  <a:lnTo>
                    <a:pt x="2337762" y="816453"/>
                  </a:lnTo>
                  <a:close/>
                </a:path>
              </a:pathLst>
            </a:custGeom>
            <a:solidFill>
              <a:srgbClr val="C07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1B3E7C90-4628-4B0D-841D-9A770DA23724}"/>
                </a:ext>
              </a:extLst>
            </p:cNvPr>
            <p:cNvSpPr txBox="1"/>
            <p:nvPr/>
          </p:nvSpPr>
          <p:spPr>
            <a:xfrm>
              <a:off x="5934258" y="4875517"/>
              <a:ext cx="570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>
                  <a:solidFill>
                    <a:schemeClr val="bg1"/>
                  </a:solidFill>
                </a:rPr>
                <a:t>০৩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77" name="Rectangle: Top Corners Rounded 76">
              <a:extLst>
                <a:ext uri="{FF2B5EF4-FFF2-40B4-BE49-F238E27FC236}">
                  <a16:creationId xmlns:a16="http://schemas.microsoft.com/office/drawing/2014/main" id="{77A92CC4-72C0-47CF-AEF3-3C600F6EE2C9}"/>
                </a:ext>
              </a:extLst>
            </p:cNvPr>
            <p:cNvSpPr/>
            <p:nvPr/>
          </p:nvSpPr>
          <p:spPr>
            <a:xfrm rot="5400000">
              <a:off x="2810402" y="3199576"/>
              <a:ext cx="2337761" cy="3737809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50168BA-A0A2-48AD-A9DA-6A2FBACF885E}"/>
                </a:ext>
              </a:extLst>
            </p:cNvPr>
            <p:cNvSpPr txBox="1"/>
            <p:nvPr/>
          </p:nvSpPr>
          <p:spPr>
            <a:xfrm>
              <a:off x="2716312" y="4585191"/>
              <a:ext cx="24760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5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স্বাগতম </a:t>
              </a:r>
              <a:endPara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785B2AE2-8DA3-42DE-9289-84702E6D6E87}"/>
              </a:ext>
            </a:extLst>
          </p:cNvPr>
          <p:cNvSpPr txBox="1"/>
          <p:nvPr/>
        </p:nvSpPr>
        <p:spPr>
          <a:xfrm>
            <a:off x="1891159" y="5063554"/>
            <a:ext cx="2943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স্বাগতম 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2904DE0-F906-4097-A5F4-EA722B40E551}"/>
              </a:ext>
            </a:extLst>
          </p:cNvPr>
          <p:cNvSpPr/>
          <p:nvPr/>
        </p:nvSpPr>
        <p:spPr>
          <a:xfrm rot="16200000">
            <a:off x="1683888" y="3145188"/>
            <a:ext cx="2665562" cy="4766938"/>
          </a:xfrm>
          <a:custGeom>
            <a:avLst/>
            <a:gdLst>
              <a:gd name="connsiteX0" fmla="*/ 2665562 w 2665562"/>
              <a:gd name="connsiteY0" fmla="*/ 444269 h 3355677"/>
              <a:gd name="connsiteX1" fmla="*/ 2665562 w 2665562"/>
              <a:gd name="connsiteY1" fmla="*/ 3355677 h 3355677"/>
              <a:gd name="connsiteX2" fmla="*/ 1966823 w 2665562"/>
              <a:gd name="connsiteY2" fmla="*/ 3355677 h 3355677"/>
              <a:gd name="connsiteX3" fmla="*/ 1953942 w 2665562"/>
              <a:gd name="connsiteY3" fmla="*/ 3223550 h 3355677"/>
              <a:gd name="connsiteX4" fmla="*/ 1332781 w 2665562"/>
              <a:gd name="connsiteY4" fmla="*/ 2700070 h 3355677"/>
              <a:gd name="connsiteX5" fmla="*/ 711621 w 2665562"/>
              <a:gd name="connsiteY5" fmla="*/ 3223550 h 3355677"/>
              <a:gd name="connsiteX6" fmla="*/ 698739 w 2665562"/>
              <a:gd name="connsiteY6" fmla="*/ 3355677 h 3355677"/>
              <a:gd name="connsiteX7" fmla="*/ 0 w 2665562"/>
              <a:gd name="connsiteY7" fmla="*/ 3355677 h 3355677"/>
              <a:gd name="connsiteX8" fmla="*/ 0 w 2665562"/>
              <a:gd name="connsiteY8" fmla="*/ 444269 h 3355677"/>
              <a:gd name="connsiteX9" fmla="*/ 444269 w 2665562"/>
              <a:gd name="connsiteY9" fmla="*/ 0 h 3355677"/>
              <a:gd name="connsiteX10" fmla="*/ 2221293 w 2665562"/>
              <a:gd name="connsiteY10" fmla="*/ 0 h 3355677"/>
              <a:gd name="connsiteX11" fmla="*/ 2665562 w 2665562"/>
              <a:gd name="connsiteY11" fmla="*/ 444269 h 3355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65562" h="3355677">
                <a:moveTo>
                  <a:pt x="2665562" y="444269"/>
                </a:moveTo>
                <a:lnTo>
                  <a:pt x="2665562" y="3355677"/>
                </a:lnTo>
                <a:lnTo>
                  <a:pt x="1966823" y="3355677"/>
                </a:lnTo>
                <a:lnTo>
                  <a:pt x="1953942" y="3223550"/>
                </a:lnTo>
                <a:cubicBezTo>
                  <a:pt x="1894820" y="2924801"/>
                  <a:pt x="1639182" y="2700070"/>
                  <a:pt x="1332781" y="2700070"/>
                </a:cubicBezTo>
                <a:cubicBezTo>
                  <a:pt x="1026381" y="2700070"/>
                  <a:pt x="770743" y="2924801"/>
                  <a:pt x="711621" y="3223550"/>
                </a:cubicBezTo>
                <a:lnTo>
                  <a:pt x="698739" y="3355677"/>
                </a:lnTo>
                <a:lnTo>
                  <a:pt x="0" y="3355677"/>
                </a:lnTo>
                <a:lnTo>
                  <a:pt x="0" y="444269"/>
                </a:lnTo>
                <a:cubicBezTo>
                  <a:pt x="0" y="198906"/>
                  <a:pt x="198906" y="0"/>
                  <a:pt x="444269" y="0"/>
                </a:cubicBezTo>
                <a:lnTo>
                  <a:pt x="2221293" y="0"/>
                </a:lnTo>
                <a:cubicBezTo>
                  <a:pt x="2466656" y="0"/>
                  <a:pt x="2665562" y="198906"/>
                  <a:pt x="2665562" y="444269"/>
                </a:cubicBezTo>
                <a:close/>
              </a:path>
            </a:pathLst>
          </a:cu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D3D7DA75-380B-4708-8282-6A189CEFA51A}"/>
              </a:ext>
            </a:extLst>
          </p:cNvPr>
          <p:cNvSpPr/>
          <p:nvPr/>
        </p:nvSpPr>
        <p:spPr>
          <a:xfrm rot="16200000">
            <a:off x="1177014" y="4267865"/>
            <a:ext cx="2337760" cy="4160628"/>
          </a:xfrm>
          <a:custGeom>
            <a:avLst/>
            <a:gdLst>
              <a:gd name="connsiteX0" fmla="*/ 2665562 w 2665562"/>
              <a:gd name="connsiteY0" fmla="*/ 444269 h 3355677"/>
              <a:gd name="connsiteX1" fmla="*/ 2665562 w 2665562"/>
              <a:gd name="connsiteY1" fmla="*/ 3355677 h 3355677"/>
              <a:gd name="connsiteX2" fmla="*/ 1966823 w 2665562"/>
              <a:gd name="connsiteY2" fmla="*/ 3355677 h 3355677"/>
              <a:gd name="connsiteX3" fmla="*/ 1953942 w 2665562"/>
              <a:gd name="connsiteY3" fmla="*/ 3223550 h 3355677"/>
              <a:gd name="connsiteX4" fmla="*/ 1332781 w 2665562"/>
              <a:gd name="connsiteY4" fmla="*/ 2700070 h 3355677"/>
              <a:gd name="connsiteX5" fmla="*/ 711621 w 2665562"/>
              <a:gd name="connsiteY5" fmla="*/ 3223550 h 3355677"/>
              <a:gd name="connsiteX6" fmla="*/ 698739 w 2665562"/>
              <a:gd name="connsiteY6" fmla="*/ 3355677 h 3355677"/>
              <a:gd name="connsiteX7" fmla="*/ 0 w 2665562"/>
              <a:gd name="connsiteY7" fmla="*/ 3355677 h 3355677"/>
              <a:gd name="connsiteX8" fmla="*/ 0 w 2665562"/>
              <a:gd name="connsiteY8" fmla="*/ 444269 h 3355677"/>
              <a:gd name="connsiteX9" fmla="*/ 444269 w 2665562"/>
              <a:gd name="connsiteY9" fmla="*/ 0 h 3355677"/>
              <a:gd name="connsiteX10" fmla="*/ 2221293 w 2665562"/>
              <a:gd name="connsiteY10" fmla="*/ 0 h 3355677"/>
              <a:gd name="connsiteX11" fmla="*/ 2665562 w 2665562"/>
              <a:gd name="connsiteY11" fmla="*/ 444269 h 3355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65562" h="3355677">
                <a:moveTo>
                  <a:pt x="2665562" y="444269"/>
                </a:moveTo>
                <a:lnTo>
                  <a:pt x="2665562" y="3355677"/>
                </a:lnTo>
                <a:lnTo>
                  <a:pt x="1966823" y="3355677"/>
                </a:lnTo>
                <a:lnTo>
                  <a:pt x="1953942" y="3223550"/>
                </a:lnTo>
                <a:cubicBezTo>
                  <a:pt x="1894820" y="2924801"/>
                  <a:pt x="1639182" y="2700070"/>
                  <a:pt x="1332781" y="2700070"/>
                </a:cubicBezTo>
                <a:cubicBezTo>
                  <a:pt x="1026381" y="2700070"/>
                  <a:pt x="770743" y="2924801"/>
                  <a:pt x="711621" y="3223550"/>
                </a:cubicBezTo>
                <a:lnTo>
                  <a:pt x="698739" y="3355677"/>
                </a:lnTo>
                <a:lnTo>
                  <a:pt x="0" y="3355677"/>
                </a:lnTo>
                <a:lnTo>
                  <a:pt x="0" y="444269"/>
                </a:lnTo>
                <a:cubicBezTo>
                  <a:pt x="0" y="198906"/>
                  <a:pt x="198906" y="0"/>
                  <a:pt x="444269" y="0"/>
                </a:cubicBezTo>
                <a:lnTo>
                  <a:pt x="2221293" y="0"/>
                </a:lnTo>
                <a:cubicBezTo>
                  <a:pt x="2466656" y="0"/>
                  <a:pt x="2665562" y="198906"/>
                  <a:pt x="2665562" y="444269"/>
                </a:cubicBezTo>
                <a:close/>
              </a:path>
            </a:pathLst>
          </a:custGeom>
          <a:solidFill>
            <a:srgbClr val="00FFCC">
              <a:alpha val="1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8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07407E-6 L 0.33711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49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96296E-6 L 0.36614 0.0039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07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76 -0.00625 L 0.34037 -0.003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8E3FE1-DD49-4A03-B5F1-5DB5370C9D47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8CE323-FFCB-496A-AABF-76D1314AC1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32" y="1984074"/>
            <a:ext cx="5833872" cy="45806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FC6ADA-AB85-4584-BDEF-2CFACDA072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036" y="1984075"/>
            <a:ext cx="5169408" cy="45806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B5925620-19B5-43DB-AB80-C958B77E544E}"/>
              </a:ext>
            </a:extLst>
          </p:cNvPr>
          <p:cNvSpPr/>
          <p:nvPr/>
        </p:nvSpPr>
        <p:spPr>
          <a:xfrm>
            <a:off x="3252158" y="0"/>
            <a:ext cx="2974446" cy="1311215"/>
          </a:xfrm>
          <a:prstGeom prst="wedgeEllipseCallout">
            <a:avLst>
              <a:gd name="adj1" fmla="val -55925"/>
              <a:gd name="adj2" fmla="val 95395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/>
              <a:t>আদর্শ পাঠ</a:t>
            </a:r>
            <a:endParaRPr lang="en-US" sz="3600" dirty="0"/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6D585EE7-4BD2-4696-8A3E-A9C87C0AECD9}"/>
              </a:ext>
            </a:extLst>
          </p:cNvPr>
          <p:cNvSpPr/>
          <p:nvPr/>
        </p:nvSpPr>
        <p:spPr>
          <a:xfrm>
            <a:off x="8833449" y="17252"/>
            <a:ext cx="2872252" cy="1311215"/>
          </a:xfrm>
          <a:prstGeom prst="wedgeEllipseCallout">
            <a:avLst>
              <a:gd name="adj1" fmla="val -42584"/>
              <a:gd name="adj2" fmla="val 9144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/>
              <a:t>সরবপাঠ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8357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8E3FE1-DD49-4A03-B5F1-5DB5370C9D47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9B1EE3-622F-4A77-88B0-99F60068778D}"/>
              </a:ext>
            </a:extLst>
          </p:cNvPr>
          <p:cNvSpPr txBox="1"/>
          <p:nvPr/>
        </p:nvSpPr>
        <p:spPr>
          <a:xfrm>
            <a:off x="4459856" y="172528"/>
            <a:ext cx="3985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00FF"/>
                </a:solidFill>
              </a:rPr>
              <a:t>এসো মূল পাঠে চলে যাই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A529BD-01EC-4ECE-AD66-1C4FE7F698FB}"/>
              </a:ext>
            </a:extLst>
          </p:cNvPr>
          <p:cNvSpPr txBox="1"/>
          <p:nvPr/>
        </p:nvSpPr>
        <p:spPr>
          <a:xfrm>
            <a:off x="4521679" y="6158347"/>
            <a:ext cx="3148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ঝিঙে ফুল!ঝিঙে ফুল!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4BF6BD-DE58-4B71-BCD5-667402B6D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989045"/>
            <a:ext cx="7620000" cy="4385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E73C47-E62B-4A61-B7CB-631297E57B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855335"/>
            <a:ext cx="7712015" cy="4652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E67B217-2292-41C5-8DE8-463DA47E0AF9}"/>
              </a:ext>
            </a:extLst>
          </p:cNvPr>
          <p:cNvSpPr txBox="1"/>
          <p:nvPr/>
        </p:nvSpPr>
        <p:spPr>
          <a:xfrm>
            <a:off x="3695630" y="6027003"/>
            <a:ext cx="571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সবুজ পাতার দেশে ফিরুজিয়া ফিঙে-কুল-</a:t>
            </a:r>
          </a:p>
          <a:p>
            <a:r>
              <a:rPr lang="bn-BD" sz="2400" dirty="0"/>
              <a:t>                    ঝিঙে ফুল।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1146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8E3FE1-DD49-4A03-B5F1-5DB5370C9D47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58F5EA-C507-4145-8407-1CF658DAAB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555" y="665836"/>
            <a:ext cx="8928340" cy="4848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AA7BC0-3A34-4E06-AC40-A4B272574301}"/>
              </a:ext>
            </a:extLst>
          </p:cNvPr>
          <p:cNvSpPr txBox="1"/>
          <p:nvPr/>
        </p:nvSpPr>
        <p:spPr>
          <a:xfrm>
            <a:off x="5193099" y="6335003"/>
            <a:ext cx="1581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গুল্মে পর্ণে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F26D78-AC10-4700-877D-8F79015EB6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917" y="665836"/>
            <a:ext cx="9586140" cy="5240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BC16DE-B5E9-4008-B8BA-CB66B9E25F1F}"/>
              </a:ext>
            </a:extLst>
          </p:cNvPr>
          <p:cNvSpPr txBox="1"/>
          <p:nvPr/>
        </p:nvSpPr>
        <p:spPr>
          <a:xfrm>
            <a:off x="6344725" y="6222324"/>
            <a:ext cx="1877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লতিকার কর্ণে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CA44F3-A69F-4138-A202-F7B68698C914}"/>
              </a:ext>
            </a:extLst>
          </p:cNvPr>
          <p:cNvSpPr txBox="1"/>
          <p:nvPr/>
        </p:nvSpPr>
        <p:spPr>
          <a:xfrm>
            <a:off x="4036142" y="0"/>
            <a:ext cx="4119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নিচের চিত্রগুলো লক্ষ্য করো</a:t>
            </a:r>
            <a:endParaRPr lang="en-US" sz="2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8EA0C2-4FD3-4137-9B7B-32739407F7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944" y="534758"/>
            <a:ext cx="9656516" cy="54639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FD4F3B8-9F89-4448-82D0-50BA69E2A563}"/>
              </a:ext>
            </a:extLst>
          </p:cNvPr>
          <p:cNvSpPr txBox="1"/>
          <p:nvPr/>
        </p:nvSpPr>
        <p:spPr>
          <a:xfrm>
            <a:off x="6307020" y="6198965"/>
            <a:ext cx="1634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ঢলঢল স্বর্ণে</a:t>
            </a: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F823BF-74BF-449B-BC6A-95971A2A777B}"/>
              </a:ext>
            </a:extLst>
          </p:cNvPr>
          <p:cNvSpPr txBox="1"/>
          <p:nvPr/>
        </p:nvSpPr>
        <p:spPr>
          <a:xfrm>
            <a:off x="4036142" y="6087324"/>
            <a:ext cx="3366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ঝলমল দোলো দুল-</a:t>
            </a:r>
          </a:p>
          <a:p>
            <a:r>
              <a:rPr lang="bn-BD" sz="2400" dirty="0"/>
              <a:t>         ঝিঙে ফুল।।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6215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8" grpId="1"/>
      <p:bldP spid="9" grpId="0"/>
      <p:bldP spid="12" grpId="0"/>
      <p:bldP spid="12" grpId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8E3FE1-DD49-4A03-B5F1-5DB5370C9D47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8C38DC-6D8B-4672-8EC2-9F03034DEC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526" y="769710"/>
            <a:ext cx="7901797" cy="47790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505B56-405B-48BF-8AF0-4F5E0568466E}"/>
              </a:ext>
            </a:extLst>
          </p:cNvPr>
          <p:cNvSpPr txBox="1"/>
          <p:nvPr/>
        </p:nvSpPr>
        <p:spPr>
          <a:xfrm>
            <a:off x="4036142" y="0"/>
            <a:ext cx="4119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নিচের চিত্রগুলো লক্ষ্য করো</a:t>
            </a: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602EB7-3689-4BD8-9A63-00F7060531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130" y="666193"/>
            <a:ext cx="8160588" cy="4986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D21862-955A-4149-9E5F-B4E26DC2306E}"/>
              </a:ext>
            </a:extLst>
          </p:cNvPr>
          <p:cNvSpPr txBox="1"/>
          <p:nvPr/>
        </p:nvSpPr>
        <p:spPr>
          <a:xfrm>
            <a:off x="3598652" y="6250452"/>
            <a:ext cx="499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পাতার দেশের পাখিবাঁধা হিয়া বোঁটাতে,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C46D77-BD8A-49E1-835D-D58B6477A068}"/>
              </a:ext>
            </a:extLst>
          </p:cNvPr>
          <p:cNvSpPr txBox="1"/>
          <p:nvPr/>
        </p:nvSpPr>
        <p:spPr>
          <a:xfrm>
            <a:off x="4036142" y="6254151"/>
            <a:ext cx="4882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গান তব শুনি সাঁঝে তব ফুটে ওঠাতে।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5857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8" grpId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8E3FE1-DD49-4A03-B5F1-5DB5370C9D47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6F071A-FD79-4F87-8358-881DEF25DFED}"/>
              </a:ext>
            </a:extLst>
          </p:cNvPr>
          <p:cNvSpPr txBox="1"/>
          <p:nvPr/>
        </p:nvSpPr>
        <p:spPr>
          <a:xfrm>
            <a:off x="4036142" y="0"/>
            <a:ext cx="4119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নিচের চিত্রগুলো লক্ষ্য করো</a:t>
            </a:r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598BDF-D76C-402B-BE52-5F3C55329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833" y="844088"/>
            <a:ext cx="7798279" cy="4451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DE472F-E552-42CC-BF4B-EC8EC7A533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87"/>
          <a:stretch/>
        </p:blipFill>
        <p:spPr>
          <a:xfrm>
            <a:off x="1966819" y="823004"/>
            <a:ext cx="7936301" cy="4727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F118D8-19C1-4416-A122-A2DA00D04B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558" y="851933"/>
            <a:ext cx="8117457" cy="50235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F2CDC51-27A1-4C01-8A1E-CE6C92A417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411" y="648454"/>
            <a:ext cx="8502770" cy="5290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1F8E91E-A9CC-4537-877B-D7421D5AC39E}"/>
              </a:ext>
            </a:extLst>
          </p:cNvPr>
          <p:cNvSpPr txBox="1"/>
          <p:nvPr/>
        </p:nvSpPr>
        <p:spPr>
          <a:xfrm>
            <a:off x="4855972" y="6142917"/>
            <a:ext cx="2294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পঊষের বেলাশেষ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28447A-FD76-4369-B3FC-0D7428CAC4BC}"/>
              </a:ext>
            </a:extLst>
          </p:cNvPr>
          <p:cNvSpPr txBox="1"/>
          <p:nvPr/>
        </p:nvSpPr>
        <p:spPr>
          <a:xfrm>
            <a:off x="4839419" y="6103947"/>
            <a:ext cx="2587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পরি জাফরানি বেশ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A3F2BD-C861-46EF-B710-64BE7072F85A}"/>
              </a:ext>
            </a:extLst>
          </p:cNvPr>
          <p:cNvSpPr txBox="1"/>
          <p:nvPr/>
        </p:nvSpPr>
        <p:spPr>
          <a:xfrm>
            <a:off x="6241950" y="6142917"/>
            <a:ext cx="2403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মরা মাচানের দেশ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1FAF6B-13F7-498B-AF8B-3D279834F571}"/>
              </a:ext>
            </a:extLst>
          </p:cNvPr>
          <p:cNvSpPr txBox="1"/>
          <p:nvPr/>
        </p:nvSpPr>
        <p:spPr>
          <a:xfrm>
            <a:off x="5000095" y="6018978"/>
            <a:ext cx="3036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করে তোলো মশ্‌গুল-</a:t>
            </a:r>
          </a:p>
          <a:p>
            <a:r>
              <a:rPr lang="bn-BD" sz="2400" dirty="0"/>
              <a:t>       ঝিঙে ফুল।।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01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4" grpId="1"/>
      <p:bldP spid="3" grpId="0"/>
      <p:bldP spid="3" grpId="1"/>
      <p:bldP spid="6" grpId="0"/>
      <p:bldP spid="6" grpId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8E3FE1-DD49-4A03-B5F1-5DB5370C9D47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6F071A-FD79-4F87-8358-881DEF25DFED}"/>
              </a:ext>
            </a:extLst>
          </p:cNvPr>
          <p:cNvSpPr txBox="1"/>
          <p:nvPr/>
        </p:nvSpPr>
        <p:spPr>
          <a:xfrm>
            <a:off x="4036142" y="0"/>
            <a:ext cx="4119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নিচের চিত্রগুলো লক্ষ্য করো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F87369-8AEF-4180-897C-184E592080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3" r="14884"/>
          <a:stretch/>
        </p:blipFill>
        <p:spPr>
          <a:xfrm>
            <a:off x="2061713" y="838828"/>
            <a:ext cx="7979434" cy="4544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CDD9E1-6FCA-4EBC-9725-39C4407597A9}"/>
              </a:ext>
            </a:extLst>
          </p:cNvPr>
          <p:cNvSpPr txBox="1"/>
          <p:nvPr/>
        </p:nvSpPr>
        <p:spPr>
          <a:xfrm>
            <a:off x="3615906" y="6027168"/>
            <a:ext cx="4960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শ্যামলী মায়ের কোলে সোনামুখ খুকুরে,</a:t>
            </a: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00EC25-85AB-4238-B478-56F25DDD44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632" y="820876"/>
            <a:ext cx="8445910" cy="4753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9B5E5F-E325-425B-9590-5D2B4901EE90}"/>
              </a:ext>
            </a:extLst>
          </p:cNvPr>
          <p:cNvSpPr txBox="1"/>
          <p:nvPr/>
        </p:nvSpPr>
        <p:spPr>
          <a:xfrm>
            <a:off x="4036142" y="6011241"/>
            <a:ext cx="4827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আলুথালু ঘুমু যাও রোদে গলা দুপুরে।</a:t>
            </a:r>
            <a:endParaRPr lang="en-US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9061BC-401F-4AEE-A48F-7A94297322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314" y="813214"/>
            <a:ext cx="8544232" cy="4908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DCA2F0B-2F79-4E61-8730-8277B742F431}"/>
              </a:ext>
            </a:extLst>
          </p:cNvPr>
          <p:cNvSpPr txBox="1"/>
          <p:nvPr/>
        </p:nvSpPr>
        <p:spPr>
          <a:xfrm>
            <a:off x="4365523" y="6019171"/>
            <a:ext cx="2772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প্রজাপতি ডেকে যায়-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586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9" grpId="0"/>
      <p:bldP spid="9" grpId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8E3FE1-DD49-4A03-B5F1-5DB5370C9D47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6F071A-FD79-4F87-8358-881DEF25DFED}"/>
              </a:ext>
            </a:extLst>
          </p:cNvPr>
          <p:cNvSpPr txBox="1"/>
          <p:nvPr/>
        </p:nvSpPr>
        <p:spPr>
          <a:xfrm>
            <a:off x="4036142" y="0"/>
            <a:ext cx="4119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নিচের চিত্রগুলো লক্ষ্য করো</a:t>
            </a: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F8C4D0-0731-44A9-8611-8082885D9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39" y="653847"/>
            <a:ext cx="8937522" cy="51029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D2AA36-62D2-4523-BE69-DB03F6AB4F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923" y="653847"/>
            <a:ext cx="9094838" cy="52803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599035-5A90-4E68-9688-99E91918C5D8}"/>
              </a:ext>
            </a:extLst>
          </p:cNvPr>
          <p:cNvSpPr txBox="1"/>
          <p:nvPr/>
        </p:nvSpPr>
        <p:spPr>
          <a:xfrm>
            <a:off x="3927988" y="6062010"/>
            <a:ext cx="3092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বোঁটা ছিঁড়ে চলে আয়!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B450E7-DA95-4AA1-A24B-9EF94F3FDD3E}"/>
              </a:ext>
            </a:extLst>
          </p:cNvPr>
          <p:cNvSpPr txBox="1"/>
          <p:nvPr/>
        </p:nvSpPr>
        <p:spPr>
          <a:xfrm>
            <a:off x="3927988" y="6115232"/>
            <a:ext cx="2880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আসমানে তারা চায়-</a:t>
            </a:r>
          </a:p>
          <a:p>
            <a:r>
              <a:rPr lang="bn-BD" sz="2400" dirty="0"/>
              <a:t>‘চলে আয় এ অকুল!’</a:t>
            </a:r>
            <a:endParaRPr lang="en-US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878CE14-6BDE-42B9-8435-41CF43233C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819" y="513475"/>
            <a:ext cx="9493045" cy="5503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D1B2E0-0188-4D45-89BA-F59F1CFE40B4}"/>
              </a:ext>
            </a:extLst>
          </p:cNvPr>
          <p:cNvSpPr txBox="1"/>
          <p:nvPr/>
        </p:nvSpPr>
        <p:spPr>
          <a:xfrm>
            <a:off x="6666271" y="6299897"/>
            <a:ext cx="1696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ঝিঙে ফুল।।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6691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8" grpId="1"/>
      <p:bldP spid="9" grpId="0"/>
      <p:bldP spid="9" grpId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8E3FE1-DD49-4A03-B5F1-5DB5370C9D47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C29EBF-0EC4-40CE-8482-244FF333091B}"/>
              </a:ext>
            </a:extLst>
          </p:cNvPr>
          <p:cNvSpPr txBox="1"/>
          <p:nvPr/>
        </p:nvSpPr>
        <p:spPr>
          <a:xfrm>
            <a:off x="4763219" y="0"/>
            <a:ext cx="2665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00FF"/>
                </a:solidFill>
              </a:rPr>
              <a:t>জোড়ায় কাজ</a:t>
            </a:r>
            <a:endParaRPr lang="en-US" sz="3600" dirty="0">
              <a:solidFill>
                <a:srgbClr val="0000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05805A-D1BE-4E19-869F-6A1B149C3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169" y="955504"/>
            <a:ext cx="8005313" cy="47359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FAE03F-2478-465A-8D9D-547A5E2EDC75}"/>
              </a:ext>
            </a:extLst>
          </p:cNvPr>
          <p:cNvSpPr txBox="1"/>
          <p:nvPr/>
        </p:nvSpPr>
        <p:spPr>
          <a:xfrm>
            <a:off x="1818966" y="6043871"/>
            <a:ext cx="8554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হিয়া,গুল্মে পর্ণে,আলুথালু,মশগুল এই শব্দগুলো দিয়ে বাক্য তৈরী করো।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1876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8E3FE1-DD49-4A03-B5F1-5DB5370C9D47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6F071A-FD79-4F87-8358-881DEF25DFED}"/>
              </a:ext>
            </a:extLst>
          </p:cNvPr>
          <p:cNvSpPr txBox="1"/>
          <p:nvPr/>
        </p:nvSpPr>
        <p:spPr>
          <a:xfrm>
            <a:off x="4036142" y="0"/>
            <a:ext cx="4119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নিচের চিত্রগুলো লক্ষ্য করো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209465-6F78-42D4-A013-8EDF7BD2D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993" y="653844"/>
            <a:ext cx="8261555" cy="4916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9767C0-7119-4431-8DAB-F9749C64B5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822" y="638579"/>
            <a:ext cx="8563895" cy="52484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D8B71D-6C81-483D-B916-38A25B0A98DD}"/>
              </a:ext>
            </a:extLst>
          </p:cNvPr>
          <p:cNvSpPr txBox="1"/>
          <p:nvPr/>
        </p:nvSpPr>
        <p:spPr>
          <a:xfrm>
            <a:off x="4197144" y="6059946"/>
            <a:ext cx="31266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তুমি বলো- ‘আমি হায়</a:t>
            </a:r>
          </a:p>
          <a:p>
            <a:r>
              <a:rPr lang="bn-BD" sz="2400" dirty="0"/>
              <a:t>ভালোবাসি মাটি-মা’য়,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8540A9-7098-4AE2-B952-BE59D1F54637}"/>
              </a:ext>
            </a:extLst>
          </p:cNvPr>
          <p:cNvSpPr txBox="1"/>
          <p:nvPr/>
        </p:nvSpPr>
        <p:spPr>
          <a:xfrm>
            <a:off x="4305299" y="6019489"/>
            <a:ext cx="2910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চাই না ও অলকায়-</a:t>
            </a:r>
          </a:p>
          <a:p>
            <a:r>
              <a:rPr lang="bn-BD" sz="2400" dirty="0"/>
              <a:t>ভালো এই পথ-ভুল!’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DB18EE-66DC-4646-BCAE-A2B8332729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573" y="587129"/>
            <a:ext cx="8974391" cy="5447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CC9E068-65CE-47DB-A77E-84C057919285}"/>
              </a:ext>
            </a:extLst>
          </p:cNvPr>
          <p:cNvSpPr txBox="1"/>
          <p:nvPr/>
        </p:nvSpPr>
        <p:spPr>
          <a:xfrm>
            <a:off x="4572000" y="6204156"/>
            <a:ext cx="1671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ঝিঙে ফুল।।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9070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  <p:bldP spid="8" grpId="0"/>
      <p:bldP spid="8" grpId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8E3FE1-DD49-4A03-B5F1-5DB5370C9D47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63D159-87A9-45EC-A8BF-E46CDA73D184}"/>
              </a:ext>
            </a:extLst>
          </p:cNvPr>
          <p:cNvSpPr txBox="1"/>
          <p:nvPr/>
        </p:nvSpPr>
        <p:spPr>
          <a:xfrm>
            <a:off x="5043577" y="138023"/>
            <a:ext cx="2104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দলীয় কাজ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8406B6-1C07-4833-8E54-6AE1A2B32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99" y="1043796"/>
            <a:ext cx="8229600" cy="46021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9FD81D-5C3E-4EEF-8874-3614A6A7669B}"/>
              </a:ext>
            </a:extLst>
          </p:cNvPr>
          <p:cNvSpPr txBox="1"/>
          <p:nvPr/>
        </p:nvSpPr>
        <p:spPr>
          <a:xfrm>
            <a:off x="1362974" y="6029864"/>
            <a:ext cx="9411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দলে আলোচনা করে, রান্না করে খায় এমন সব্জির একটি তালিকা তৈরী কর।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5449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7B18E3-7663-42A0-8FA1-965B2690795A}"/>
              </a:ext>
            </a:extLst>
          </p:cNvPr>
          <p:cNvSpPr/>
          <p:nvPr/>
        </p:nvSpPr>
        <p:spPr>
          <a:xfrm>
            <a:off x="1052423" y="224288"/>
            <a:ext cx="4796285" cy="4960188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rapezoid 2">
            <a:extLst>
              <a:ext uri="{FF2B5EF4-FFF2-40B4-BE49-F238E27FC236}">
                <a16:creationId xmlns:a16="http://schemas.microsoft.com/office/drawing/2014/main" id="{37D8F0E1-8A8F-49C3-8F6D-E11B30E33AD1}"/>
              </a:ext>
            </a:extLst>
          </p:cNvPr>
          <p:cNvSpPr/>
          <p:nvPr/>
        </p:nvSpPr>
        <p:spPr>
          <a:xfrm>
            <a:off x="1052423" y="4304581"/>
            <a:ext cx="4796285" cy="905774"/>
          </a:xfrm>
          <a:prstGeom prst="trapezoid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apezoid 4">
            <a:extLst>
              <a:ext uri="{FF2B5EF4-FFF2-40B4-BE49-F238E27FC236}">
                <a16:creationId xmlns:a16="http://schemas.microsoft.com/office/drawing/2014/main" id="{219A717F-2C92-4F7B-996C-96CB86FFC977}"/>
              </a:ext>
            </a:extLst>
          </p:cNvPr>
          <p:cNvSpPr/>
          <p:nvPr/>
        </p:nvSpPr>
        <p:spPr>
          <a:xfrm flipH="1" flipV="1">
            <a:off x="1268082" y="4278702"/>
            <a:ext cx="4339088" cy="1164566"/>
          </a:xfrm>
          <a:prstGeom prst="trapezoid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rapezoid 5">
            <a:extLst>
              <a:ext uri="{FF2B5EF4-FFF2-40B4-BE49-F238E27FC236}">
                <a16:creationId xmlns:a16="http://schemas.microsoft.com/office/drawing/2014/main" id="{AA6F26FF-32A9-43EE-B670-47CF7A9B1709}"/>
              </a:ext>
            </a:extLst>
          </p:cNvPr>
          <p:cNvSpPr/>
          <p:nvPr/>
        </p:nvSpPr>
        <p:spPr>
          <a:xfrm flipH="1">
            <a:off x="1557066" y="4813540"/>
            <a:ext cx="3761117" cy="629728"/>
          </a:xfrm>
          <a:prstGeom prst="trapezoid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A072BDB1-02D7-46D7-A931-433922F344EA}"/>
              </a:ext>
            </a:extLst>
          </p:cNvPr>
          <p:cNvSpPr/>
          <p:nvPr/>
        </p:nvSpPr>
        <p:spPr>
          <a:xfrm flipV="1">
            <a:off x="1699405" y="4813540"/>
            <a:ext cx="3467818" cy="155275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F41D612-E5EE-4021-939C-BCEEEC5287A3}"/>
              </a:ext>
            </a:extLst>
          </p:cNvPr>
          <p:cNvGrpSpPr/>
          <p:nvPr/>
        </p:nvGrpSpPr>
        <p:grpSpPr>
          <a:xfrm>
            <a:off x="1096991" y="313286"/>
            <a:ext cx="4612260" cy="3876419"/>
            <a:chOff x="6987396" y="957532"/>
            <a:chExt cx="4612260" cy="463238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0E9469-2C8F-4C77-974B-9E92AF5DDC65}"/>
                </a:ext>
              </a:extLst>
            </p:cNvPr>
            <p:cNvSpPr/>
            <p:nvPr/>
          </p:nvSpPr>
          <p:spPr>
            <a:xfrm>
              <a:off x="7062161" y="957532"/>
              <a:ext cx="4537495" cy="46323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BBBD918-D5D7-43A6-BB02-3DF7689ABD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08" t="7205" r="13700" b="24239"/>
            <a:stretch/>
          </p:blipFill>
          <p:spPr>
            <a:xfrm>
              <a:off x="8592606" y="996727"/>
              <a:ext cx="1260938" cy="179871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C8AA74F-4B20-411B-A0C0-536C7E88E931}"/>
                </a:ext>
              </a:extLst>
            </p:cNvPr>
            <p:cNvSpPr txBox="1"/>
            <p:nvPr/>
          </p:nvSpPr>
          <p:spPr>
            <a:xfrm>
              <a:off x="6987396" y="3065509"/>
              <a:ext cx="447135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000" b="1" dirty="0"/>
                <a:t>শাহনাজ আক্তার(এম.এ,এম.এড)</a:t>
              </a:r>
            </a:p>
            <a:p>
              <a:pPr algn="ctr"/>
              <a:r>
                <a:rPr lang="bn-BD" sz="2000" b="1" dirty="0"/>
                <a:t>সিনিয়র শিক্ষক(বাংলা)</a:t>
              </a:r>
            </a:p>
            <a:p>
              <a:pPr algn="ctr"/>
              <a:r>
                <a:rPr lang="bn-BD" sz="2000" b="1" dirty="0"/>
                <a:t>কোনাবাড়ী এম.এ কুদ্দুছ উচ্চ বিদ্যালয়</a:t>
              </a:r>
            </a:p>
            <a:p>
              <a:pPr algn="ctr"/>
              <a:r>
                <a:rPr lang="bn-BD" sz="2000" b="1" dirty="0"/>
                <a:t>গাজীপুর সদর,গাজীপুর ৷</a:t>
              </a:r>
            </a:p>
            <a:p>
              <a:pPr algn="ctr"/>
              <a:r>
                <a:rPr lang="bn-BD" sz="2000" b="1" dirty="0"/>
                <a:t>ইমেইলঃ</a:t>
              </a:r>
              <a:r>
                <a:rPr lang="en-US" sz="2000" b="1" dirty="0"/>
                <a:t>shahnazakternomi@gmail.com</a:t>
              </a:r>
              <a:endParaRPr lang="bn-BD" sz="2000" b="1" dirty="0"/>
            </a:p>
            <a:p>
              <a:pPr algn="ctr"/>
              <a:r>
                <a:rPr lang="bn-BD" sz="2000" b="1" dirty="0"/>
                <a:t>মোবাইলঃ01717871696</a:t>
              </a:r>
              <a:endParaRPr lang="en-US" sz="1600" b="1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1E1E82B-F193-4097-BEA1-9B446AE740EE}"/>
              </a:ext>
            </a:extLst>
          </p:cNvPr>
          <p:cNvSpPr/>
          <p:nvPr/>
        </p:nvSpPr>
        <p:spPr>
          <a:xfrm>
            <a:off x="6846449" y="73839"/>
            <a:ext cx="4796285" cy="4960188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apezoid 14">
            <a:extLst>
              <a:ext uri="{FF2B5EF4-FFF2-40B4-BE49-F238E27FC236}">
                <a16:creationId xmlns:a16="http://schemas.microsoft.com/office/drawing/2014/main" id="{7C4B860D-6748-422D-AF6F-5FDEAF3C5091}"/>
              </a:ext>
            </a:extLst>
          </p:cNvPr>
          <p:cNvSpPr/>
          <p:nvPr/>
        </p:nvSpPr>
        <p:spPr>
          <a:xfrm>
            <a:off x="6846448" y="4128253"/>
            <a:ext cx="4796285" cy="905774"/>
          </a:xfrm>
          <a:prstGeom prst="trapezoid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rapezoid 15">
            <a:extLst>
              <a:ext uri="{FF2B5EF4-FFF2-40B4-BE49-F238E27FC236}">
                <a16:creationId xmlns:a16="http://schemas.microsoft.com/office/drawing/2014/main" id="{A37C0D29-5F4D-451E-B3B6-79B1ED2723DE}"/>
              </a:ext>
            </a:extLst>
          </p:cNvPr>
          <p:cNvSpPr/>
          <p:nvPr/>
        </p:nvSpPr>
        <p:spPr>
          <a:xfrm flipH="1" flipV="1">
            <a:off x="7075046" y="4128253"/>
            <a:ext cx="4339088" cy="1164566"/>
          </a:xfrm>
          <a:prstGeom prst="trapezoid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rapezoid 16">
            <a:extLst>
              <a:ext uri="{FF2B5EF4-FFF2-40B4-BE49-F238E27FC236}">
                <a16:creationId xmlns:a16="http://schemas.microsoft.com/office/drawing/2014/main" id="{5B2A612F-4D87-4150-BDB6-754C4B95A294}"/>
              </a:ext>
            </a:extLst>
          </p:cNvPr>
          <p:cNvSpPr/>
          <p:nvPr/>
        </p:nvSpPr>
        <p:spPr>
          <a:xfrm flipH="1">
            <a:off x="7364031" y="4663091"/>
            <a:ext cx="3761117" cy="629728"/>
          </a:xfrm>
          <a:prstGeom prst="trapezoid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2E900D8B-26D0-4395-AB45-78ACADE7C35D}"/>
              </a:ext>
            </a:extLst>
          </p:cNvPr>
          <p:cNvSpPr/>
          <p:nvPr/>
        </p:nvSpPr>
        <p:spPr>
          <a:xfrm flipV="1">
            <a:off x="7516485" y="4663091"/>
            <a:ext cx="3467818" cy="155275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C49A679-910C-4D1F-AA83-4E1EA0CD9A0D}"/>
              </a:ext>
            </a:extLst>
          </p:cNvPr>
          <p:cNvGrpSpPr/>
          <p:nvPr/>
        </p:nvGrpSpPr>
        <p:grpSpPr>
          <a:xfrm>
            <a:off x="7013224" y="162837"/>
            <a:ext cx="4537495" cy="3876419"/>
            <a:chOff x="7013224" y="162837"/>
            <a:chExt cx="4537495" cy="387641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B91E88C-AE59-4AAE-BDE8-545E4E51FDA5}"/>
                </a:ext>
              </a:extLst>
            </p:cNvPr>
            <p:cNvSpPr/>
            <p:nvPr/>
          </p:nvSpPr>
          <p:spPr>
            <a:xfrm>
              <a:off x="7013224" y="162837"/>
              <a:ext cx="4537495" cy="38764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9805AA3-ED1D-4C1E-BBC7-4AB45B3B5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5144" y="224288"/>
              <a:ext cx="1413654" cy="1562010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EE8FFC3-FAAA-47E1-899B-9853D212F5A1}"/>
                </a:ext>
              </a:extLst>
            </p:cNvPr>
            <p:cNvSpPr txBox="1"/>
            <p:nvPr/>
          </p:nvSpPr>
          <p:spPr>
            <a:xfrm>
              <a:off x="7239696" y="2251495"/>
              <a:ext cx="389988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/>
                <a:t>চারুপাঠ</a:t>
              </a:r>
            </a:p>
            <a:p>
              <a:pPr algn="ctr"/>
              <a:r>
                <a:rPr lang="bn-BD" sz="2400" dirty="0"/>
                <a:t>ষষ্ঠ-শ্রেণি</a:t>
              </a:r>
            </a:p>
            <a:p>
              <a:pPr algn="ctr"/>
              <a:r>
                <a:rPr lang="bn-BD" sz="2400" dirty="0"/>
                <a:t>শিক্ষার্থী-৫০জন</a:t>
              </a:r>
            </a:p>
            <a:p>
              <a:pPr algn="ctr"/>
              <a:r>
                <a:rPr lang="bn-BD" sz="2400" dirty="0"/>
                <a:t>সময়-৪৫মিনিট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5127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4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8E3FE1-DD49-4A03-B5F1-5DB5370C9D47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A6E459-FDE9-410D-8741-0F48FC895EA1}"/>
              </a:ext>
            </a:extLst>
          </p:cNvPr>
          <p:cNvSpPr txBox="1"/>
          <p:nvPr/>
        </p:nvSpPr>
        <p:spPr>
          <a:xfrm>
            <a:off x="5195977" y="129397"/>
            <a:ext cx="1800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00FF"/>
                </a:solidFill>
              </a:rPr>
              <a:t>মূল্যায়ন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883E5C-F390-450B-B07B-2C1FF44E468B}"/>
              </a:ext>
            </a:extLst>
          </p:cNvPr>
          <p:cNvSpPr txBox="1"/>
          <p:nvPr/>
        </p:nvSpPr>
        <p:spPr>
          <a:xfrm>
            <a:off x="569343" y="1164566"/>
            <a:ext cx="1142137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১।ছোটদের জন্য কাজী নজরুল ইসলামের লেখা নাটক হচ্ছে-</a:t>
            </a:r>
          </a:p>
          <a:p>
            <a:r>
              <a:rPr lang="bn-BD" sz="2400" dirty="0"/>
              <a:t>ক)পিলে পটকা                          খ)পুতুলের বিয়ে</a:t>
            </a:r>
          </a:p>
          <a:p>
            <a:r>
              <a:rPr lang="bn-BD" sz="2400" dirty="0"/>
              <a:t>গ)ঝিলিমিলি                            ঘ)গোয়ালা।</a:t>
            </a:r>
          </a:p>
          <a:p>
            <a:endParaRPr lang="bn-BD" sz="2400" dirty="0"/>
          </a:p>
          <a:p>
            <a:r>
              <a:rPr lang="bn-BD" sz="2400" dirty="0"/>
              <a:t>২।আলুথালু শব্দের অর্থ কী?</a:t>
            </a:r>
          </a:p>
          <a:p>
            <a:r>
              <a:rPr lang="bn-BD" sz="2400" dirty="0"/>
              <a:t>ক)গোছালো                            খ)সাজানো</a:t>
            </a:r>
          </a:p>
          <a:p>
            <a:r>
              <a:rPr lang="bn-BD" sz="2400" dirty="0"/>
              <a:t>গ)এলো মেলো                          ঘ)আলু খেল।</a:t>
            </a:r>
          </a:p>
          <a:p>
            <a:endParaRPr lang="bn-BD" sz="2400" dirty="0"/>
          </a:p>
          <a:p>
            <a:r>
              <a:rPr lang="bn-BD" sz="2400" dirty="0"/>
              <a:t>৩। ‘ঝিঙে ফুল’কবিতায় কবির কেমন মনোভাবের পরিচয় মিলেছে?</a:t>
            </a:r>
          </a:p>
          <a:p>
            <a:r>
              <a:rPr lang="bn-BD" sz="2400" dirty="0"/>
              <a:t>ক)দেশের প্রতি ভালোবাসা                  খ)মায়ের প্রতি ভালোবাসা</a:t>
            </a:r>
          </a:p>
          <a:p>
            <a:r>
              <a:rPr lang="bn-BD" sz="2400" dirty="0"/>
              <a:t>গ)মাতৃভাষার প্রতি ভালোবাসা                ঘ)প্রকৃতির প্রতি ভালোবাসা</a:t>
            </a: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CD5B2AF-88D9-41DF-86AC-0FAC4F3E05F1}"/>
                  </a:ext>
                </a:extLst>
              </p14:cNvPr>
              <p14:cNvContentPartPr/>
              <p14:nvPr/>
            </p14:nvContentPartPr>
            <p14:xfrm>
              <a:off x="7172756" y="1798823"/>
              <a:ext cx="15120" cy="115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CD5B2AF-88D9-41DF-86AC-0FAC4F3E05F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64116" y="1790183"/>
                <a:ext cx="3276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D9655F5-E00F-4324-91F6-8F3A12E579E1}"/>
                  </a:ext>
                </a:extLst>
              </p14:cNvPr>
              <p14:cNvContentPartPr/>
              <p14:nvPr/>
            </p14:nvContentPartPr>
            <p14:xfrm>
              <a:off x="627236" y="3191303"/>
              <a:ext cx="1369080" cy="7516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D9655F5-E00F-4324-91F6-8F3A12E579E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8596" y="3182663"/>
                <a:ext cx="1386720" cy="76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11A958F-F84F-4914-BDB2-E68A83D6EB14}"/>
                  </a:ext>
                </a:extLst>
              </p14:cNvPr>
              <p14:cNvContentPartPr/>
              <p14:nvPr/>
            </p14:nvContentPartPr>
            <p14:xfrm>
              <a:off x="7108316" y="4207943"/>
              <a:ext cx="1355040" cy="1118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11A958F-F84F-4914-BDB2-E68A83D6EB1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99316" y="4198943"/>
                <a:ext cx="1372680" cy="11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4E2325F-C30D-457D-811B-DEA137CF1C36}"/>
                  </a:ext>
                </a:extLst>
              </p14:cNvPr>
              <p14:cNvContentPartPr/>
              <p14:nvPr/>
            </p14:nvContentPartPr>
            <p14:xfrm>
              <a:off x="7127756" y="1528103"/>
              <a:ext cx="773280" cy="4046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4E2325F-C30D-457D-811B-DEA137CF1C3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119116" y="1519463"/>
                <a:ext cx="790920" cy="42228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25CF09FE-78AF-485E-9D6B-6C22E965F539}"/>
              </a:ext>
            </a:extLst>
          </p:cNvPr>
          <p:cNvSpPr txBox="1"/>
          <p:nvPr/>
        </p:nvSpPr>
        <p:spPr>
          <a:xfrm>
            <a:off x="8721213" y="298674"/>
            <a:ext cx="31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সঠিক উত্তরের জন্য ক্লিকরুন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51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8E3FE1-DD49-4A03-B5F1-5DB5370C9D47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D2BD65-BA1F-4F0D-9DE6-875059B98BB3}"/>
              </a:ext>
            </a:extLst>
          </p:cNvPr>
          <p:cNvSpPr txBox="1"/>
          <p:nvPr/>
        </p:nvSpPr>
        <p:spPr>
          <a:xfrm>
            <a:off x="4629509" y="29213"/>
            <a:ext cx="2932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D60093"/>
                </a:solidFill>
              </a:rPr>
              <a:t>বাড়ীর কাজ</a:t>
            </a:r>
            <a:endParaRPr lang="en-US" sz="3600" dirty="0">
              <a:solidFill>
                <a:srgbClr val="D60093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952885-A349-4CC4-A1CD-416263615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047" y="870617"/>
            <a:ext cx="9307901" cy="4865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1F8ED8-BBAA-4D22-9F06-DAC37422154C}"/>
              </a:ext>
            </a:extLst>
          </p:cNvPr>
          <p:cNvSpPr txBox="1"/>
          <p:nvPr/>
        </p:nvSpPr>
        <p:spPr>
          <a:xfrm>
            <a:off x="1718093" y="6004636"/>
            <a:ext cx="8755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/>
              <a:t>ঝিঙে ফুলের মত আরোও বিশটি ফুলের তালিকা তৈরী করে আনবে।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9340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8802F43-D516-4C2D-B218-9CB75F2B47BA}"/>
              </a:ext>
            </a:extLst>
          </p:cNvPr>
          <p:cNvSpPr/>
          <p:nvPr/>
        </p:nvSpPr>
        <p:spPr>
          <a:xfrm>
            <a:off x="0" y="677173"/>
            <a:ext cx="11240219" cy="862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F0A5371-7334-43AC-A3A7-EC073021D416}"/>
              </a:ext>
            </a:extLst>
          </p:cNvPr>
          <p:cNvGrpSpPr/>
          <p:nvPr/>
        </p:nvGrpSpPr>
        <p:grpSpPr>
          <a:xfrm>
            <a:off x="951781" y="426840"/>
            <a:ext cx="2363640" cy="4002656"/>
            <a:chOff x="951781" y="426840"/>
            <a:chExt cx="2363640" cy="400265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A40BDF4-B4D6-43E9-AB25-DE5115F7359B}"/>
                </a:ext>
              </a:extLst>
            </p:cNvPr>
            <p:cNvGrpSpPr/>
            <p:nvPr/>
          </p:nvGrpSpPr>
          <p:grpSpPr>
            <a:xfrm>
              <a:off x="951781" y="426840"/>
              <a:ext cx="2363640" cy="4002656"/>
              <a:chOff x="951781" y="426840"/>
              <a:chExt cx="2363640" cy="4002656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36F2CA06-4447-4EFC-B728-650C9F3C70F2}"/>
                  </a:ext>
                </a:extLst>
              </p:cNvPr>
              <p:cNvSpPr/>
              <p:nvPr/>
            </p:nvSpPr>
            <p:spPr>
              <a:xfrm flipH="1">
                <a:off x="951781" y="426840"/>
                <a:ext cx="2363640" cy="4002656"/>
              </a:xfrm>
              <a:custGeom>
                <a:avLst/>
                <a:gdLst>
                  <a:gd name="connsiteX0" fmla="*/ 1186133 w 2363640"/>
                  <a:gd name="connsiteY0" fmla="*/ 0 h 4002656"/>
                  <a:gd name="connsiteX1" fmla="*/ 646301 w 2363640"/>
                  <a:gd name="connsiteY1" fmla="*/ 236239 h 4002656"/>
                  <a:gd name="connsiteX2" fmla="*/ 642161 w 2363640"/>
                  <a:gd name="connsiteY2" fmla="*/ 241540 h 4002656"/>
                  <a:gd name="connsiteX3" fmla="*/ 962112 w 2363640"/>
                  <a:gd name="connsiteY3" fmla="*/ 241540 h 4002656"/>
                  <a:gd name="connsiteX4" fmla="*/ 962226 w 2363640"/>
                  <a:gd name="connsiteY4" fmla="*/ 241396 h 4002656"/>
                  <a:gd name="connsiteX5" fmla="*/ 1181819 w 2363640"/>
                  <a:gd name="connsiteY5" fmla="*/ 146648 h 4002656"/>
                  <a:gd name="connsiteX6" fmla="*/ 1401412 w 2363640"/>
                  <a:gd name="connsiteY6" fmla="*/ 241396 h 4002656"/>
                  <a:gd name="connsiteX7" fmla="*/ 1401526 w 2363640"/>
                  <a:gd name="connsiteY7" fmla="*/ 241540 h 4002656"/>
                  <a:gd name="connsiteX8" fmla="*/ 1418934 w 2363640"/>
                  <a:gd name="connsiteY8" fmla="*/ 241540 h 4002656"/>
                  <a:gd name="connsiteX9" fmla="*/ 1418934 w 2363640"/>
                  <a:gd name="connsiteY9" fmla="*/ 263519 h 4002656"/>
                  <a:gd name="connsiteX10" fmla="*/ 1439333 w 2363640"/>
                  <a:gd name="connsiteY10" fmla="*/ 289272 h 4002656"/>
                  <a:gd name="connsiteX11" fmla="*/ 1492370 w 2363640"/>
                  <a:gd name="connsiteY11" fmla="*/ 470139 h 4002656"/>
                  <a:gd name="connsiteX12" fmla="*/ 1181819 w 2363640"/>
                  <a:gd name="connsiteY12" fmla="*/ 793630 h 4002656"/>
                  <a:gd name="connsiteX13" fmla="*/ 871268 w 2363640"/>
                  <a:gd name="connsiteY13" fmla="*/ 470139 h 4002656"/>
                  <a:gd name="connsiteX14" fmla="*/ 895673 w 2363640"/>
                  <a:gd name="connsiteY14" fmla="*/ 344222 h 4002656"/>
                  <a:gd name="connsiteX15" fmla="*/ 904227 w 2363640"/>
                  <a:gd name="connsiteY15" fmla="*/ 327804 h 4002656"/>
                  <a:gd name="connsiteX16" fmla="*/ 574792 w 2363640"/>
                  <a:gd name="connsiteY16" fmla="*/ 327804 h 4002656"/>
                  <a:gd name="connsiteX17" fmla="*/ 553078 w 2363640"/>
                  <a:gd name="connsiteY17" fmla="*/ 355609 h 4002656"/>
                  <a:gd name="connsiteX18" fmla="*/ 422695 w 2363640"/>
                  <a:gd name="connsiteY18" fmla="*/ 806569 h 4002656"/>
                  <a:gd name="connsiteX19" fmla="*/ 426612 w 2363640"/>
                  <a:gd name="connsiteY19" fmla="*/ 888523 h 4002656"/>
                  <a:gd name="connsiteX20" fmla="*/ 425916 w 2363640"/>
                  <a:gd name="connsiteY20" fmla="*/ 888519 h 4002656"/>
                  <a:gd name="connsiteX21" fmla="*/ 232369 w 2363640"/>
                  <a:gd name="connsiteY21" fmla="*/ 1698324 h 4002656"/>
                  <a:gd name="connsiteX22" fmla="*/ 82095 w 2363640"/>
                  <a:gd name="connsiteY22" fmla="*/ 2366729 h 4002656"/>
                  <a:gd name="connsiteX23" fmla="*/ 53133 w 2363640"/>
                  <a:gd name="connsiteY23" fmla="*/ 2447017 h 4002656"/>
                  <a:gd name="connsiteX24" fmla="*/ 0 w 2363640"/>
                  <a:gd name="connsiteY24" fmla="*/ 2803584 h 4002656"/>
                  <a:gd name="connsiteX25" fmla="*/ 1181820 w 2363640"/>
                  <a:gd name="connsiteY25" fmla="*/ 4002656 h 4002656"/>
                  <a:gd name="connsiteX26" fmla="*/ 2363640 w 2363640"/>
                  <a:gd name="connsiteY26" fmla="*/ 2803584 h 4002656"/>
                  <a:gd name="connsiteX27" fmla="*/ 2339630 w 2363640"/>
                  <a:gd name="connsiteY27" fmla="*/ 2561929 h 4002656"/>
                  <a:gd name="connsiteX28" fmla="*/ 2319973 w 2363640"/>
                  <a:gd name="connsiteY28" fmla="*/ 2484365 h 4002656"/>
                  <a:gd name="connsiteX29" fmla="*/ 2320511 w 2363640"/>
                  <a:gd name="connsiteY29" fmla="*/ 2484361 h 4002656"/>
                  <a:gd name="connsiteX30" fmla="*/ 1946322 w 2363640"/>
                  <a:gd name="connsiteY30" fmla="*/ 897147 h 4002656"/>
                  <a:gd name="connsiteX31" fmla="*/ 1944459 w 2363640"/>
                  <a:gd name="connsiteY31" fmla="*/ 897137 h 4002656"/>
                  <a:gd name="connsiteX32" fmla="*/ 1945630 w 2363640"/>
                  <a:gd name="connsiteY32" fmla="*/ 889036 h 4002656"/>
                  <a:gd name="connsiteX33" fmla="*/ 1949571 w 2363640"/>
                  <a:gd name="connsiteY33" fmla="*/ 806569 h 4002656"/>
                  <a:gd name="connsiteX34" fmla="*/ 1186133 w 2363640"/>
                  <a:gd name="connsiteY34" fmla="*/ 0 h 4002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363640" h="4002656">
                    <a:moveTo>
                      <a:pt x="1186133" y="0"/>
                    </a:moveTo>
                    <a:cubicBezTo>
                      <a:pt x="975315" y="0"/>
                      <a:pt x="784456" y="90278"/>
                      <a:pt x="646301" y="236239"/>
                    </a:cubicBezTo>
                    <a:lnTo>
                      <a:pt x="642161" y="241540"/>
                    </a:lnTo>
                    <a:lnTo>
                      <a:pt x="962112" y="241540"/>
                    </a:lnTo>
                    <a:lnTo>
                      <a:pt x="962226" y="241396"/>
                    </a:lnTo>
                    <a:cubicBezTo>
                      <a:pt x="1018425" y="182856"/>
                      <a:pt x="1096062" y="146648"/>
                      <a:pt x="1181819" y="146648"/>
                    </a:cubicBezTo>
                    <a:cubicBezTo>
                      <a:pt x="1267575" y="146648"/>
                      <a:pt x="1345213" y="182856"/>
                      <a:pt x="1401412" y="241396"/>
                    </a:cubicBezTo>
                    <a:lnTo>
                      <a:pt x="1401526" y="241540"/>
                    </a:lnTo>
                    <a:lnTo>
                      <a:pt x="1418934" y="241540"/>
                    </a:lnTo>
                    <a:lnTo>
                      <a:pt x="1418934" y="263519"/>
                    </a:lnTo>
                    <a:lnTo>
                      <a:pt x="1439333" y="289272"/>
                    </a:lnTo>
                    <a:cubicBezTo>
                      <a:pt x="1472818" y="340902"/>
                      <a:pt x="1492370" y="403142"/>
                      <a:pt x="1492370" y="470139"/>
                    </a:cubicBezTo>
                    <a:cubicBezTo>
                      <a:pt x="1492370" y="648798"/>
                      <a:pt x="1353332" y="793630"/>
                      <a:pt x="1181819" y="793630"/>
                    </a:cubicBezTo>
                    <a:cubicBezTo>
                      <a:pt x="1010306" y="793630"/>
                      <a:pt x="871268" y="648798"/>
                      <a:pt x="871268" y="470139"/>
                    </a:cubicBezTo>
                    <a:cubicBezTo>
                      <a:pt x="871268" y="425474"/>
                      <a:pt x="879958" y="382924"/>
                      <a:pt x="895673" y="344222"/>
                    </a:cubicBezTo>
                    <a:lnTo>
                      <a:pt x="904227" y="327804"/>
                    </a:lnTo>
                    <a:lnTo>
                      <a:pt x="574792" y="327804"/>
                    </a:lnTo>
                    <a:lnTo>
                      <a:pt x="553078" y="355609"/>
                    </a:lnTo>
                    <a:cubicBezTo>
                      <a:pt x="470761" y="484338"/>
                      <a:pt x="422695" y="639523"/>
                      <a:pt x="422695" y="806569"/>
                    </a:cubicBezTo>
                    <a:lnTo>
                      <a:pt x="426612" y="888523"/>
                    </a:lnTo>
                    <a:lnTo>
                      <a:pt x="425916" y="888519"/>
                    </a:lnTo>
                    <a:cubicBezTo>
                      <a:pt x="360682" y="1157375"/>
                      <a:pt x="295447" y="1428389"/>
                      <a:pt x="232369" y="1698324"/>
                    </a:cubicBezTo>
                    <a:lnTo>
                      <a:pt x="82095" y="2366729"/>
                    </a:lnTo>
                    <a:lnTo>
                      <a:pt x="53133" y="2447017"/>
                    </a:lnTo>
                    <a:cubicBezTo>
                      <a:pt x="18602" y="2559656"/>
                      <a:pt x="0" y="2679416"/>
                      <a:pt x="0" y="2803584"/>
                    </a:cubicBezTo>
                    <a:cubicBezTo>
                      <a:pt x="0" y="3465813"/>
                      <a:pt x="529119" y="4002656"/>
                      <a:pt x="1181820" y="4002656"/>
                    </a:cubicBezTo>
                    <a:cubicBezTo>
                      <a:pt x="1834521" y="4002656"/>
                      <a:pt x="2363640" y="3465813"/>
                      <a:pt x="2363640" y="2803584"/>
                    </a:cubicBezTo>
                    <a:cubicBezTo>
                      <a:pt x="2363640" y="2720805"/>
                      <a:pt x="2355373" y="2639986"/>
                      <a:pt x="2339630" y="2561929"/>
                    </a:cubicBezTo>
                    <a:lnTo>
                      <a:pt x="2319973" y="2484365"/>
                    </a:lnTo>
                    <a:lnTo>
                      <a:pt x="2320511" y="2484361"/>
                    </a:lnTo>
                    <a:cubicBezTo>
                      <a:pt x="2204408" y="1943788"/>
                      <a:pt x="2071052" y="1429094"/>
                      <a:pt x="1946322" y="897147"/>
                    </a:cubicBezTo>
                    <a:lnTo>
                      <a:pt x="1944459" y="897137"/>
                    </a:lnTo>
                    <a:lnTo>
                      <a:pt x="1945630" y="889036"/>
                    </a:lnTo>
                    <a:cubicBezTo>
                      <a:pt x="1948236" y="861922"/>
                      <a:pt x="1949571" y="834410"/>
                      <a:pt x="1949571" y="806569"/>
                    </a:cubicBezTo>
                    <a:cubicBezTo>
                      <a:pt x="1949571" y="361113"/>
                      <a:pt x="1607768" y="0"/>
                      <a:pt x="1186133" y="0"/>
                    </a:cubicBezTo>
                    <a:close/>
                  </a:path>
                </a:pathLst>
              </a:custGeom>
              <a:solidFill>
                <a:srgbClr val="00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05C0304F-8460-4B57-A7F9-5AD37E2D338A}"/>
                  </a:ext>
                </a:extLst>
              </p:cNvPr>
              <p:cNvSpPr/>
              <p:nvPr/>
            </p:nvSpPr>
            <p:spPr>
              <a:xfrm>
                <a:off x="1263162" y="2426677"/>
                <a:ext cx="1740877" cy="169691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dirty="0"/>
                  <a:t>দ্ধ</a:t>
                </a:r>
                <a:endParaRPr lang="en-US" dirty="0"/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2E8E77C-55CE-42BD-BD71-8550E3EB68A9}"/>
                </a:ext>
              </a:extLst>
            </p:cNvPr>
            <p:cNvSpPr txBox="1"/>
            <p:nvPr/>
          </p:nvSpPr>
          <p:spPr>
            <a:xfrm>
              <a:off x="1440611" y="2468044"/>
              <a:ext cx="1385977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1500" b="1" dirty="0"/>
                <a:t>ধ</a:t>
              </a:r>
              <a:endParaRPr lang="en-US" sz="11500" b="1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D60F294-D301-4646-932F-0EC6D3AEEDDD}"/>
              </a:ext>
            </a:extLst>
          </p:cNvPr>
          <p:cNvGrpSpPr/>
          <p:nvPr/>
        </p:nvGrpSpPr>
        <p:grpSpPr>
          <a:xfrm>
            <a:off x="3548443" y="426840"/>
            <a:ext cx="2363640" cy="4002656"/>
            <a:chOff x="3548443" y="426840"/>
            <a:chExt cx="2363640" cy="4002656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19A84E5-04C3-4723-9DB6-5B8A1B2F54D7}"/>
                </a:ext>
              </a:extLst>
            </p:cNvPr>
            <p:cNvGrpSpPr/>
            <p:nvPr/>
          </p:nvGrpSpPr>
          <p:grpSpPr>
            <a:xfrm>
              <a:off x="3548443" y="426840"/>
              <a:ext cx="2363640" cy="4002656"/>
              <a:chOff x="951781" y="426840"/>
              <a:chExt cx="2363640" cy="4002656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79B78B0A-BA96-4C16-BFC3-CDB6C32C56EB}"/>
                  </a:ext>
                </a:extLst>
              </p:cNvPr>
              <p:cNvSpPr/>
              <p:nvPr/>
            </p:nvSpPr>
            <p:spPr>
              <a:xfrm flipH="1">
                <a:off x="951781" y="426840"/>
                <a:ext cx="2363640" cy="4002656"/>
              </a:xfrm>
              <a:custGeom>
                <a:avLst/>
                <a:gdLst>
                  <a:gd name="connsiteX0" fmla="*/ 1186133 w 2363640"/>
                  <a:gd name="connsiteY0" fmla="*/ 0 h 4002656"/>
                  <a:gd name="connsiteX1" fmla="*/ 646301 w 2363640"/>
                  <a:gd name="connsiteY1" fmla="*/ 236239 h 4002656"/>
                  <a:gd name="connsiteX2" fmla="*/ 642161 w 2363640"/>
                  <a:gd name="connsiteY2" fmla="*/ 241540 h 4002656"/>
                  <a:gd name="connsiteX3" fmla="*/ 962112 w 2363640"/>
                  <a:gd name="connsiteY3" fmla="*/ 241540 h 4002656"/>
                  <a:gd name="connsiteX4" fmla="*/ 962226 w 2363640"/>
                  <a:gd name="connsiteY4" fmla="*/ 241396 h 4002656"/>
                  <a:gd name="connsiteX5" fmla="*/ 1181819 w 2363640"/>
                  <a:gd name="connsiteY5" fmla="*/ 146648 h 4002656"/>
                  <a:gd name="connsiteX6" fmla="*/ 1401412 w 2363640"/>
                  <a:gd name="connsiteY6" fmla="*/ 241396 h 4002656"/>
                  <a:gd name="connsiteX7" fmla="*/ 1401526 w 2363640"/>
                  <a:gd name="connsiteY7" fmla="*/ 241540 h 4002656"/>
                  <a:gd name="connsiteX8" fmla="*/ 1418934 w 2363640"/>
                  <a:gd name="connsiteY8" fmla="*/ 241540 h 4002656"/>
                  <a:gd name="connsiteX9" fmla="*/ 1418934 w 2363640"/>
                  <a:gd name="connsiteY9" fmla="*/ 263519 h 4002656"/>
                  <a:gd name="connsiteX10" fmla="*/ 1439333 w 2363640"/>
                  <a:gd name="connsiteY10" fmla="*/ 289272 h 4002656"/>
                  <a:gd name="connsiteX11" fmla="*/ 1492370 w 2363640"/>
                  <a:gd name="connsiteY11" fmla="*/ 470139 h 4002656"/>
                  <a:gd name="connsiteX12" fmla="*/ 1181819 w 2363640"/>
                  <a:gd name="connsiteY12" fmla="*/ 793630 h 4002656"/>
                  <a:gd name="connsiteX13" fmla="*/ 871268 w 2363640"/>
                  <a:gd name="connsiteY13" fmla="*/ 470139 h 4002656"/>
                  <a:gd name="connsiteX14" fmla="*/ 895673 w 2363640"/>
                  <a:gd name="connsiteY14" fmla="*/ 344222 h 4002656"/>
                  <a:gd name="connsiteX15" fmla="*/ 904227 w 2363640"/>
                  <a:gd name="connsiteY15" fmla="*/ 327804 h 4002656"/>
                  <a:gd name="connsiteX16" fmla="*/ 574792 w 2363640"/>
                  <a:gd name="connsiteY16" fmla="*/ 327804 h 4002656"/>
                  <a:gd name="connsiteX17" fmla="*/ 553078 w 2363640"/>
                  <a:gd name="connsiteY17" fmla="*/ 355609 h 4002656"/>
                  <a:gd name="connsiteX18" fmla="*/ 422695 w 2363640"/>
                  <a:gd name="connsiteY18" fmla="*/ 806569 h 4002656"/>
                  <a:gd name="connsiteX19" fmla="*/ 426612 w 2363640"/>
                  <a:gd name="connsiteY19" fmla="*/ 888523 h 4002656"/>
                  <a:gd name="connsiteX20" fmla="*/ 425916 w 2363640"/>
                  <a:gd name="connsiteY20" fmla="*/ 888519 h 4002656"/>
                  <a:gd name="connsiteX21" fmla="*/ 232369 w 2363640"/>
                  <a:gd name="connsiteY21" fmla="*/ 1698324 h 4002656"/>
                  <a:gd name="connsiteX22" fmla="*/ 82095 w 2363640"/>
                  <a:gd name="connsiteY22" fmla="*/ 2366729 h 4002656"/>
                  <a:gd name="connsiteX23" fmla="*/ 53133 w 2363640"/>
                  <a:gd name="connsiteY23" fmla="*/ 2447017 h 4002656"/>
                  <a:gd name="connsiteX24" fmla="*/ 0 w 2363640"/>
                  <a:gd name="connsiteY24" fmla="*/ 2803584 h 4002656"/>
                  <a:gd name="connsiteX25" fmla="*/ 1181820 w 2363640"/>
                  <a:gd name="connsiteY25" fmla="*/ 4002656 h 4002656"/>
                  <a:gd name="connsiteX26" fmla="*/ 2363640 w 2363640"/>
                  <a:gd name="connsiteY26" fmla="*/ 2803584 h 4002656"/>
                  <a:gd name="connsiteX27" fmla="*/ 2339630 w 2363640"/>
                  <a:gd name="connsiteY27" fmla="*/ 2561929 h 4002656"/>
                  <a:gd name="connsiteX28" fmla="*/ 2319973 w 2363640"/>
                  <a:gd name="connsiteY28" fmla="*/ 2484365 h 4002656"/>
                  <a:gd name="connsiteX29" fmla="*/ 2320511 w 2363640"/>
                  <a:gd name="connsiteY29" fmla="*/ 2484361 h 4002656"/>
                  <a:gd name="connsiteX30" fmla="*/ 1946322 w 2363640"/>
                  <a:gd name="connsiteY30" fmla="*/ 897147 h 4002656"/>
                  <a:gd name="connsiteX31" fmla="*/ 1944459 w 2363640"/>
                  <a:gd name="connsiteY31" fmla="*/ 897137 h 4002656"/>
                  <a:gd name="connsiteX32" fmla="*/ 1945630 w 2363640"/>
                  <a:gd name="connsiteY32" fmla="*/ 889036 h 4002656"/>
                  <a:gd name="connsiteX33" fmla="*/ 1949571 w 2363640"/>
                  <a:gd name="connsiteY33" fmla="*/ 806569 h 4002656"/>
                  <a:gd name="connsiteX34" fmla="*/ 1186133 w 2363640"/>
                  <a:gd name="connsiteY34" fmla="*/ 0 h 4002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363640" h="4002656">
                    <a:moveTo>
                      <a:pt x="1186133" y="0"/>
                    </a:moveTo>
                    <a:cubicBezTo>
                      <a:pt x="975315" y="0"/>
                      <a:pt x="784456" y="90278"/>
                      <a:pt x="646301" y="236239"/>
                    </a:cubicBezTo>
                    <a:lnTo>
                      <a:pt x="642161" y="241540"/>
                    </a:lnTo>
                    <a:lnTo>
                      <a:pt x="962112" y="241540"/>
                    </a:lnTo>
                    <a:lnTo>
                      <a:pt x="962226" y="241396"/>
                    </a:lnTo>
                    <a:cubicBezTo>
                      <a:pt x="1018425" y="182856"/>
                      <a:pt x="1096062" y="146648"/>
                      <a:pt x="1181819" y="146648"/>
                    </a:cubicBezTo>
                    <a:cubicBezTo>
                      <a:pt x="1267575" y="146648"/>
                      <a:pt x="1345213" y="182856"/>
                      <a:pt x="1401412" y="241396"/>
                    </a:cubicBezTo>
                    <a:lnTo>
                      <a:pt x="1401526" y="241540"/>
                    </a:lnTo>
                    <a:lnTo>
                      <a:pt x="1418934" y="241540"/>
                    </a:lnTo>
                    <a:lnTo>
                      <a:pt x="1418934" y="263519"/>
                    </a:lnTo>
                    <a:lnTo>
                      <a:pt x="1439333" y="289272"/>
                    </a:lnTo>
                    <a:cubicBezTo>
                      <a:pt x="1472818" y="340902"/>
                      <a:pt x="1492370" y="403142"/>
                      <a:pt x="1492370" y="470139"/>
                    </a:cubicBezTo>
                    <a:cubicBezTo>
                      <a:pt x="1492370" y="648798"/>
                      <a:pt x="1353332" y="793630"/>
                      <a:pt x="1181819" y="793630"/>
                    </a:cubicBezTo>
                    <a:cubicBezTo>
                      <a:pt x="1010306" y="793630"/>
                      <a:pt x="871268" y="648798"/>
                      <a:pt x="871268" y="470139"/>
                    </a:cubicBezTo>
                    <a:cubicBezTo>
                      <a:pt x="871268" y="425474"/>
                      <a:pt x="879958" y="382924"/>
                      <a:pt x="895673" y="344222"/>
                    </a:cubicBezTo>
                    <a:lnTo>
                      <a:pt x="904227" y="327804"/>
                    </a:lnTo>
                    <a:lnTo>
                      <a:pt x="574792" y="327804"/>
                    </a:lnTo>
                    <a:lnTo>
                      <a:pt x="553078" y="355609"/>
                    </a:lnTo>
                    <a:cubicBezTo>
                      <a:pt x="470761" y="484338"/>
                      <a:pt x="422695" y="639523"/>
                      <a:pt x="422695" y="806569"/>
                    </a:cubicBezTo>
                    <a:lnTo>
                      <a:pt x="426612" y="888523"/>
                    </a:lnTo>
                    <a:lnTo>
                      <a:pt x="425916" y="888519"/>
                    </a:lnTo>
                    <a:cubicBezTo>
                      <a:pt x="360682" y="1157375"/>
                      <a:pt x="295447" y="1428389"/>
                      <a:pt x="232369" y="1698324"/>
                    </a:cubicBezTo>
                    <a:lnTo>
                      <a:pt x="82095" y="2366729"/>
                    </a:lnTo>
                    <a:lnTo>
                      <a:pt x="53133" y="2447017"/>
                    </a:lnTo>
                    <a:cubicBezTo>
                      <a:pt x="18602" y="2559656"/>
                      <a:pt x="0" y="2679416"/>
                      <a:pt x="0" y="2803584"/>
                    </a:cubicBezTo>
                    <a:cubicBezTo>
                      <a:pt x="0" y="3465813"/>
                      <a:pt x="529119" y="4002656"/>
                      <a:pt x="1181820" y="4002656"/>
                    </a:cubicBezTo>
                    <a:cubicBezTo>
                      <a:pt x="1834521" y="4002656"/>
                      <a:pt x="2363640" y="3465813"/>
                      <a:pt x="2363640" y="2803584"/>
                    </a:cubicBezTo>
                    <a:cubicBezTo>
                      <a:pt x="2363640" y="2720805"/>
                      <a:pt x="2355373" y="2639986"/>
                      <a:pt x="2339630" y="2561929"/>
                    </a:cubicBezTo>
                    <a:lnTo>
                      <a:pt x="2319973" y="2484365"/>
                    </a:lnTo>
                    <a:lnTo>
                      <a:pt x="2320511" y="2484361"/>
                    </a:lnTo>
                    <a:cubicBezTo>
                      <a:pt x="2204408" y="1943788"/>
                      <a:pt x="2071052" y="1429094"/>
                      <a:pt x="1946322" y="897147"/>
                    </a:cubicBezTo>
                    <a:lnTo>
                      <a:pt x="1944459" y="897137"/>
                    </a:lnTo>
                    <a:lnTo>
                      <a:pt x="1945630" y="889036"/>
                    </a:lnTo>
                    <a:cubicBezTo>
                      <a:pt x="1948236" y="861922"/>
                      <a:pt x="1949571" y="834410"/>
                      <a:pt x="1949571" y="806569"/>
                    </a:cubicBezTo>
                    <a:cubicBezTo>
                      <a:pt x="1949571" y="361113"/>
                      <a:pt x="1607768" y="0"/>
                      <a:pt x="1186133" y="0"/>
                    </a:cubicBezTo>
                    <a:close/>
                  </a:path>
                </a:pathLst>
              </a:cu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F4865799-EB26-465B-9273-100F1C938AFC}"/>
                  </a:ext>
                </a:extLst>
              </p:cNvPr>
              <p:cNvSpPr/>
              <p:nvPr/>
            </p:nvSpPr>
            <p:spPr>
              <a:xfrm>
                <a:off x="1263162" y="2426677"/>
                <a:ext cx="1740877" cy="169691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04F95E6-B30F-4BD1-93E0-35E2FF2E7E7B}"/>
                </a:ext>
              </a:extLst>
            </p:cNvPr>
            <p:cNvSpPr txBox="1"/>
            <p:nvPr/>
          </p:nvSpPr>
          <p:spPr>
            <a:xfrm>
              <a:off x="4129657" y="2613414"/>
              <a:ext cx="130501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8000" b="1" dirty="0"/>
                <a:t>ন্য</a:t>
              </a:r>
              <a:endParaRPr lang="en-US" sz="8000" b="1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4FEDAB3-D4B2-46FD-AD92-DA6BE6DDB513}"/>
              </a:ext>
            </a:extLst>
          </p:cNvPr>
          <p:cNvGrpSpPr/>
          <p:nvPr/>
        </p:nvGrpSpPr>
        <p:grpSpPr>
          <a:xfrm>
            <a:off x="6145105" y="426840"/>
            <a:ext cx="2363640" cy="4002656"/>
            <a:chOff x="6145105" y="426840"/>
            <a:chExt cx="2363640" cy="400265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ECE161F-B619-4B10-B31A-F5DEEE0079B7}"/>
                </a:ext>
              </a:extLst>
            </p:cNvPr>
            <p:cNvGrpSpPr/>
            <p:nvPr/>
          </p:nvGrpSpPr>
          <p:grpSpPr>
            <a:xfrm>
              <a:off x="6145105" y="426840"/>
              <a:ext cx="2363640" cy="4002656"/>
              <a:chOff x="951781" y="426840"/>
              <a:chExt cx="2363640" cy="4002656"/>
            </a:xfrm>
            <a:gradFill>
              <a:gsLst>
                <a:gs pos="0">
                  <a:srgbClr val="FF9966"/>
                </a:gs>
                <a:gs pos="100000">
                  <a:srgbClr val="FF6600"/>
                </a:gs>
              </a:gsLst>
              <a:lin ang="5400000" scaled="1"/>
            </a:gradFill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3F15596D-E166-41DF-B3EB-7D3DB6461D12}"/>
                  </a:ext>
                </a:extLst>
              </p:cNvPr>
              <p:cNvSpPr/>
              <p:nvPr/>
            </p:nvSpPr>
            <p:spPr>
              <a:xfrm flipH="1">
                <a:off x="951781" y="426840"/>
                <a:ext cx="2363640" cy="4002656"/>
              </a:xfrm>
              <a:custGeom>
                <a:avLst/>
                <a:gdLst>
                  <a:gd name="connsiteX0" fmla="*/ 1186133 w 2363640"/>
                  <a:gd name="connsiteY0" fmla="*/ 0 h 4002656"/>
                  <a:gd name="connsiteX1" fmla="*/ 646301 w 2363640"/>
                  <a:gd name="connsiteY1" fmla="*/ 236239 h 4002656"/>
                  <a:gd name="connsiteX2" fmla="*/ 642161 w 2363640"/>
                  <a:gd name="connsiteY2" fmla="*/ 241540 h 4002656"/>
                  <a:gd name="connsiteX3" fmla="*/ 962112 w 2363640"/>
                  <a:gd name="connsiteY3" fmla="*/ 241540 h 4002656"/>
                  <a:gd name="connsiteX4" fmla="*/ 962226 w 2363640"/>
                  <a:gd name="connsiteY4" fmla="*/ 241396 h 4002656"/>
                  <a:gd name="connsiteX5" fmla="*/ 1181819 w 2363640"/>
                  <a:gd name="connsiteY5" fmla="*/ 146648 h 4002656"/>
                  <a:gd name="connsiteX6" fmla="*/ 1401412 w 2363640"/>
                  <a:gd name="connsiteY6" fmla="*/ 241396 h 4002656"/>
                  <a:gd name="connsiteX7" fmla="*/ 1401526 w 2363640"/>
                  <a:gd name="connsiteY7" fmla="*/ 241540 h 4002656"/>
                  <a:gd name="connsiteX8" fmla="*/ 1418934 w 2363640"/>
                  <a:gd name="connsiteY8" fmla="*/ 241540 h 4002656"/>
                  <a:gd name="connsiteX9" fmla="*/ 1418934 w 2363640"/>
                  <a:gd name="connsiteY9" fmla="*/ 263519 h 4002656"/>
                  <a:gd name="connsiteX10" fmla="*/ 1439333 w 2363640"/>
                  <a:gd name="connsiteY10" fmla="*/ 289272 h 4002656"/>
                  <a:gd name="connsiteX11" fmla="*/ 1492370 w 2363640"/>
                  <a:gd name="connsiteY11" fmla="*/ 470139 h 4002656"/>
                  <a:gd name="connsiteX12" fmla="*/ 1181819 w 2363640"/>
                  <a:gd name="connsiteY12" fmla="*/ 793630 h 4002656"/>
                  <a:gd name="connsiteX13" fmla="*/ 871268 w 2363640"/>
                  <a:gd name="connsiteY13" fmla="*/ 470139 h 4002656"/>
                  <a:gd name="connsiteX14" fmla="*/ 895673 w 2363640"/>
                  <a:gd name="connsiteY14" fmla="*/ 344222 h 4002656"/>
                  <a:gd name="connsiteX15" fmla="*/ 904227 w 2363640"/>
                  <a:gd name="connsiteY15" fmla="*/ 327804 h 4002656"/>
                  <a:gd name="connsiteX16" fmla="*/ 574792 w 2363640"/>
                  <a:gd name="connsiteY16" fmla="*/ 327804 h 4002656"/>
                  <a:gd name="connsiteX17" fmla="*/ 553078 w 2363640"/>
                  <a:gd name="connsiteY17" fmla="*/ 355609 h 4002656"/>
                  <a:gd name="connsiteX18" fmla="*/ 422695 w 2363640"/>
                  <a:gd name="connsiteY18" fmla="*/ 806569 h 4002656"/>
                  <a:gd name="connsiteX19" fmla="*/ 426612 w 2363640"/>
                  <a:gd name="connsiteY19" fmla="*/ 888523 h 4002656"/>
                  <a:gd name="connsiteX20" fmla="*/ 425916 w 2363640"/>
                  <a:gd name="connsiteY20" fmla="*/ 888519 h 4002656"/>
                  <a:gd name="connsiteX21" fmla="*/ 232369 w 2363640"/>
                  <a:gd name="connsiteY21" fmla="*/ 1698324 h 4002656"/>
                  <a:gd name="connsiteX22" fmla="*/ 82095 w 2363640"/>
                  <a:gd name="connsiteY22" fmla="*/ 2366729 h 4002656"/>
                  <a:gd name="connsiteX23" fmla="*/ 53133 w 2363640"/>
                  <a:gd name="connsiteY23" fmla="*/ 2447017 h 4002656"/>
                  <a:gd name="connsiteX24" fmla="*/ 0 w 2363640"/>
                  <a:gd name="connsiteY24" fmla="*/ 2803584 h 4002656"/>
                  <a:gd name="connsiteX25" fmla="*/ 1181820 w 2363640"/>
                  <a:gd name="connsiteY25" fmla="*/ 4002656 h 4002656"/>
                  <a:gd name="connsiteX26" fmla="*/ 2363640 w 2363640"/>
                  <a:gd name="connsiteY26" fmla="*/ 2803584 h 4002656"/>
                  <a:gd name="connsiteX27" fmla="*/ 2339630 w 2363640"/>
                  <a:gd name="connsiteY27" fmla="*/ 2561929 h 4002656"/>
                  <a:gd name="connsiteX28" fmla="*/ 2319973 w 2363640"/>
                  <a:gd name="connsiteY28" fmla="*/ 2484365 h 4002656"/>
                  <a:gd name="connsiteX29" fmla="*/ 2320511 w 2363640"/>
                  <a:gd name="connsiteY29" fmla="*/ 2484361 h 4002656"/>
                  <a:gd name="connsiteX30" fmla="*/ 1946322 w 2363640"/>
                  <a:gd name="connsiteY30" fmla="*/ 897147 h 4002656"/>
                  <a:gd name="connsiteX31" fmla="*/ 1944459 w 2363640"/>
                  <a:gd name="connsiteY31" fmla="*/ 897137 h 4002656"/>
                  <a:gd name="connsiteX32" fmla="*/ 1945630 w 2363640"/>
                  <a:gd name="connsiteY32" fmla="*/ 889036 h 4002656"/>
                  <a:gd name="connsiteX33" fmla="*/ 1949571 w 2363640"/>
                  <a:gd name="connsiteY33" fmla="*/ 806569 h 4002656"/>
                  <a:gd name="connsiteX34" fmla="*/ 1186133 w 2363640"/>
                  <a:gd name="connsiteY34" fmla="*/ 0 h 4002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363640" h="4002656">
                    <a:moveTo>
                      <a:pt x="1186133" y="0"/>
                    </a:moveTo>
                    <a:cubicBezTo>
                      <a:pt x="975315" y="0"/>
                      <a:pt x="784456" y="90278"/>
                      <a:pt x="646301" y="236239"/>
                    </a:cubicBezTo>
                    <a:lnTo>
                      <a:pt x="642161" y="241540"/>
                    </a:lnTo>
                    <a:lnTo>
                      <a:pt x="962112" y="241540"/>
                    </a:lnTo>
                    <a:lnTo>
                      <a:pt x="962226" y="241396"/>
                    </a:lnTo>
                    <a:cubicBezTo>
                      <a:pt x="1018425" y="182856"/>
                      <a:pt x="1096062" y="146648"/>
                      <a:pt x="1181819" y="146648"/>
                    </a:cubicBezTo>
                    <a:cubicBezTo>
                      <a:pt x="1267575" y="146648"/>
                      <a:pt x="1345213" y="182856"/>
                      <a:pt x="1401412" y="241396"/>
                    </a:cubicBezTo>
                    <a:lnTo>
                      <a:pt x="1401526" y="241540"/>
                    </a:lnTo>
                    <a:lnTo>
                      <a:pt x="1418934" y="241540"/>
                    </a:lnTo>
                    <a:lnTo>
                      <a:pt x="1418934" y="263519"/>
                    </a:lnTo>
                    <a:lnTo>
                      <a:pt x="1439333" y="289272"/>
                    </a:lnTo>
                    <a:cubicBezTo>
                      <a:pt x="1472818" y="340902"/>
                      <a:pt x="1492370" y="403142"/>
                      <a:pt x="1492370" y="470139"/>
                    </a:cubicBezTo>
                    <a:cubicBezTo>
                      <a:pt x="1492370" y="648798"/>
                      <a:pt x="1353332" y="793630"/>
                      <a:pt x="1181819" y="793630"/>
                    </a:cubicBezTo>
                    <a:cubicBezTo>
                      <a:pt x="1010306" y="793630"/>
                      <a:pt x="871268" y="648798"/>
                      <a:pt x="871268" y="470139"/>
                    </a:cubicBezTo>
                    <a:cubicBezTo>
                      <a:pt x="871268" y="425474"/>
                      <a:pt x="879958" y="382924"/>
                      <a:pt x="895673" y="344222"/>
                    </a:cubicBezTo>
                    <a:lnTo>
                      <a:pt x="904227" y="327804"/>
                    </a:lnTo>
                    <a:lnTo>
                      <a:pt x="574792" y="327804"/>
                    </a:lnTo>
                    <a:lnTo>
                      <a:pt x="553078" y="355609"/>
                    </a:lnTo>
                    <a:cubicBezTo>
                      <a:pt x="470761" y="484338"/>
                      <a:pt x="422695" y="639523"/>
                      <a:pt x="422695" y="806569"/>
                    </a:cubicBezTo>
                    <a:lnTo>
                      <a:pt x="426612" y="888523"/>
                    </a:lnTo>
                    <a:lnTo>
                      <a:pt x="425916" y="888519"/>
                    </a:lnTo>
                    <a:cubicBezTo>
                      <a:pt x="360682" y="1157375"/>
                      <a:pt x="295447" y="1428389"/>
                      <a:pt x="232369" y="1698324"/>
                    </a:cubicBezTo>
                    <a:lnTo>
                      <a:pt x="82095" y="2366729"/>
                    </a:lnTo>
                    <a:lnTo>
                      <a:pt x="53133" y="2447017"/>
                    </a:lnTo>
                    <a:cubicBezTo>
                      <a:pt x="18602" y="2559656"/>
                      <a:pt x="0" y="2679416"/>
                      <a:pt x="0" y="2803584"/>
                    </a:cubicBezTo>
                    <a:cubicBezTo>
                      <a:pt x="0" y="3465813"/>
                      <a:pt x="529119" y="4002656"/>
                      <a:pt x="1181820" y="4002656"/>
                    </a:cubicBezTo>
                    <a:cubicBezTo>
                      <a:pt x="1834521" y="4002656"/>
                      <a:pt x="2363640" y="3465813"/>
                      <a:pt x="2363640" y="2803584"/>
                    </a:cubicBezTo>
                    <a:cubicBezTo>
                      <a:pt x="2363640" y="2720805"/>
                      <a:pt x="2355373" y="2639986"/>
                      <a:pt x="2339630" y="2561929"/>
                    </a:cubicBezTo>
                    <a:lnTo>
                      <a:pt x="2319973" y="2484365"/>
                    </a:lnTo>
                    <a:lnTo>
                      <a:pt x="2320511" y="2484361"/>
                    </a:lnTo>
                    <a:cubicBezTo>
                      <a:pt x="2204408" y="1943788"/>
                      <a:pt x="2071052" y="1429094"/>
                      <a:pt x="1946322" y="897147"/>
                    </a:cubicBezTo>
                    <a:lnTo>
                      <a:pt x="1944459" y="897137"/>
                    </a:lnTo>
                    <a:lnTo>
                      <a:pt x="1945630" y="889036"/>
                    </a:lnTo>
                    <a:cubicBezTo>
                      <a:pt x="1948236" y="861922"/>
                      <a:pt x="1949571" y="834410"/>
                      <a:pt x="1949571" y="806569"/>
                    </a:cubicBezTo>
                    <a:cubicBezTo>
                      <a:pt x="1949571" y="361113"/>
                      <a:pt x="1607768" y="0"/>
                      <a:pt x="11861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D29ED95C-EFB7-49C0-9581-3EF6B08906BD}"/>
                  </a:ext>
                </a:extLst>
              </p:cNvPr>
              <p:cNvSpPr/>
              <p:nvPr/>
            </p:nvSpPr>
            <p:spPr>
              <a:xfrm>
                <a:off x="1263162" y="2426677"/>
                <a:ext cx="1740877" cy="169691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7898408-65AF-452D-84A8-AF5BBA7F7B1E}"/>
                </a:ext>
              </a:extLst>
            </p:cNvPr>
            <p:cNvSpPr txBox="1"/>
            <p:nvPr/>
          </p:nvSpPr>
          <p:spPr>
            <a:xfrm>
              <a:off x="6821475" y="2721135"/>
              <a:ext cx="117640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6600" b="1" dirty="0"/>
                <a:t>বা</a:t>
              </a:r>
              <a:endParaRPr lang="en-US" sz="6600" b="1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12C9E5-0E1A-4C61-8347-EF8897A5A945}"/>
              </a:ext>
            </a:extLst>
          </p:cNvPr>
          <p:cNvGrpSpPr/>
          <p:nvPr/>
        </p:nvGrpSpPr>
        <p:grpSpPr>
          <a:xfrm>
            <a:off x="8741767" y="426840"/>
            <a:ext cx="2363640" cy="4002656"/>
            <a:chOff x="8741767" y="426840"/>
            <a:chExt cx="2363640" cy="4002656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718A321-5A35-4BD0-8772-4D7C78776EF7}"/>
                </a:ext>
              </a:extLst>
            </p:cNvPr>
            <p:cNvGrpSpPr/>
            <p:nvPr/>
          </p:nvGrpSpPr>
          <p:grpSpPr>
            <a:xfrm>
              <a:off x="8741767" y="426840"/>
              <a:ext cx="2363640" cy="4002656"/>
              <a:chOff x="951781" y="426840"/>
              <a:chExt cx="2363640" cy="4002656"/>
            </a:xfr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373AF458-F7D6-4587-83AF-9104DA2A6DB3}"/>
                  </a:ext>
                </a:extLst>
              </p:cNvPr>
              <p:cNvSpPr/>
              <p:nvPr/>
            </p:nvSpPr>
            <p:spPr>
              <a:xfrm flipH="1">
                <a:off x="951781" y="426840"/>
                <a:ext cx="2363640" cy="4002656"/>
              </a:xfrm>
              <a:custGeom>
                <a:avLst/>
                <a:gdLst>
                  <a:gd name="connsiteX0" fmla="*/ 1186133 w 2363640"/>
                  <a:gd name="connsiteY0" fmla="*/ 0 h 4002656"/>
                  <a:gd name="connsiteX1" fmla="*/ 646301 w 2363640"/>
                  <a:gd name="connsiteY1" fmla="*/ 236239 h 4002656"/>
                  <a:gd name="connsiteX2" fmla="*/ 642161 w 2363640"/>
                  <a:gd name="connsiteY2" fmla="*/ 241540 h 4002656"/>
                  <a:gd name="connsiteX3" fmla="*/ 962112 w 2363640"/>
                  <a:gd name="connsiteY3" fmla="*/ 241540 h 4002656"/>
                  <a:gd name="connsiteX4" fmla="*/ 962226 w 2363640"/>
                  <a:gd name="connsiteY4" fmla="*/ 241396 h 4002656"/>
                  <a:gd name="connsiteX5" fmla="*/ 1181819 w 2363640"/>
                  <a:gd name="connsiteY5" fmla="*/ 146648 h 4002656"/>
                  <a:gd name="connsiteX6" fmla="*/ 1401412 w 2363640"/>
                  <a:gd name="connsiteY6" fmla="*/ 241396 h 4002656"/>
                  <a:gd name="connsiteX7" fmla="*/ 1401526 w 2363640"/>
                  <a:gd name="connsiteY7" fmla="*/ 241540 h 4002656"/>
                  <a:gd name="connsiteX8" fmla="*/ 1418934 w 2363640"/>
                  <a:gd name="connsiteY8" fmla="*/ 241540 h 4002656"/>
                  <a:gd name="connsiteX9" fmla="*/ 1418934 w 2363640"/>
                  <a:gd name="connsiteY9" fmla="*/ 263519 h 4002656"/>
                  <a:gd name="connsiteX10" fmla="*/ 1439333 w 2363640"/>
                  <a:gd name="connsiteY10" fmla="*/ 289272 h 4002656"/>
                  <a:gd name="connsiteX11" fmla="*/ 1492370 w 2363640"/>
                  <a:gd name="connsiteY11" fmla="*/ 470139 h 4002656"/>
                  <a:gd name="connsiteX12" fmla="*/ 1181819 w 2363640"/>
                  <a:gd name="connsiteY12" fmla="*/ 793630 h 4002656"/>
                  <a:gd name="connsiteX13" fmla="*/ 871268 w 2363640"/>
                  <a:gd name="connsiteY13" fmla="*/ 470139 h 4002656"/>
                  <a:gd name="connsiteX14" fmla="*/ 895673 w 2363640"/>
                  <a:gd name="connsiteY14" fmla="*/ 344222 h 4002656"/>
                  <a:gd name="connsiteX15" fmla="*/ 904227 w 2363640"/>
                  <a:gd name="connsiteY15" fmla="*/ 327804 h 4002656"/>
                  <a:gd name="connsiteX16" fmla="*/ 574792 w 2363640"/>
                  <a:gd name="connsiteY16" fmla="*/ 327804 h 4002656"/>
                  <a:gd name="connsiteX17" fmla="*/ 553078 w 2363640"/>
                  <a:gd name="connsiteY17" fmla="*/ 355609 h 4002656"/>
                  <a:gd name="connsiteX18" fmla="*/ 422695 w 2363640"/>
                  <a:gd name="connsiteY18" fmla="*/ 806569 h 4002656"/>
                  <a:gd name="connsiteX19" fmla="*/ 426612 w 2363640"/>
                  <a:gd name="connsiteY19" fmla="*/ 888523 h 4002656"/>
                  <a:gd name="connsiteX20" fmla="*/ 425916 w 2363640"/>
                  <a:gd name="connsiteY20" fmla="*/ 888519 h 4002656"/>
                  <a:gd name="connsiteX21" fmla="*/ 232369 w 2363640"/>
                  <a:gd name="connsiteY21" fmla="*/ 1698324 h 4002656"/>
                  <a:gd name="connsiteX22" fmla="*/ 82095 w 2363640"/>
                  <a:gd name="connsiteY22" fmla="*/ 2366729 h 4002656"/>
                  <a:gd name="connsiteX23" fmla="*/ 53133 w 2363640"/>
                  <a:gd name="connsiteY23" fmla="*/ 2447017 h 4002656"/>
                  <a:gd name="connsiteX24" fmla="*/ 0 w 2363640"/>
                  <a:gd name="connsiteY24" fmla="*/ 2803584 h 4002656"/>
                  <a:gd name="connsiteX25" fmla="*/ 1181820 w 2363640"/>
                  <a:gd name="connsiteY25" fmla="*/ 4002656 h 4002656"/>
                  <a:gd name="connsiteX26" fmla="*/ 2363640 w 2363640"/>
                  <a:gd name="connsiteY26" fmla="*/ 2803584 h 4002656"/>
                  <a:gd name="connsiteX27" fmla="*/ 2339630 w 2363640"/>
                  <a:gd name="connsiteY27" fmla="*/ 2561929 h 4002656"/>
                  <a:gd name="connsiteX28" fmla="*/ 2319973 w 2363640"/>
                  <a:gd name="connsiteY28" fmla="*/ 2484365 h 4002656"/>
                  <a:gd name="connsiteX29" fmla="*/ 2320511 w 2363640"/>
                  <a:gd name="connsiteY29" fmla="*/ 2484361 h 4002656"/>
                  <a:gd name="connsiteX30" fmla="*/ 1946322 w 2363640"/>
                  <a:gd name="connsiteY30" fmla="*/ 897147 h 4002656"/>
                  <a:gd name="connsiteX31" fmla="*/ 1944459 w 2363640"/>
                  <a:gd name="connsiteY31" fmla="*/ 897137 h 4002656"/>
                  <a:gd name="connsiteX32" fmla="*/ 1945630 w 2363640"/>
                  <a:gd name="connsiteY32" fmla="*/ 889036 h 4002656"/>
                  <a:gd name="connsiteX33" fmla="*/ 1949571 w 2363640"/>
                  <a:gd name="connsiteY33" fmla="*/ 806569 h 4002656"/>
                  <a:gd name="connsiteX34" fmla="*/ 1186133 w 2363640"/>
                  <a:gd name="connsiteY34" fmla="*/ 0 h 4002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363640" h="4002656">
                    <a:moveTo>
                      <a:pt x="1186133" y="0"/>
                    </a:moveTo>
                    <a:cubicBezTo>
                      <a:pt x="975315" y="0"/>
                      <a:pt x="784456" y="90278"/>
                      <a:pt x="646301" y="236239"/>
                    </a:cubicBezTo>
                    <a:lnTo>
                      <a:pt x="642161" y="241540"/>
                    </a:lnTo>
                    <a:lnTo>
                      <a:pt x="962112" y="241540"/>
                    </a:lnTo>
                    <a:lnTo>
                      <a:pt x="962226" y="241396"/>
                    </a:lnTo>
                    <a:cubicBezTo>
                      <a:pt x="1018425" y="182856"/>
                      <a:pt x="1096062" y="146648"/>
                      <a:pt x="1181819" y="146648"/>
                    </a:cubicBezTo>
                    <a:cubicBezTo>
                      <a:pt x="1267575" y="146648"/>
                      <a:pt x="1345213" y="182856"/>
                      <a:pt x="1401412" y="241396"/>
                    </a:cubicBezTo>
                    <a:lnTo>
                      <a:pt x="1401526" y="241540"/>
                    </a:lnTo>
                    <a:lnTo>
                      <a:pt x="1418934" y="241540"/>
                    </a:lnTo>
                    <a:lnTo>
                      <a:pt x="1418934" y="263519"/>
                    </a:lnTo>
                    <a:lnTo>
                      <a:pt x="1439333" y="289272"/>
                    </a:lnTo>
                    <a:cubicBezTo>
                      <a:pt x="1472818" y="340902"/>
                      <a:pt x="1492370" y="403142"/>
                      <a:pt x="1492370" y="470139"/>
                    </a:cubicBezTo>
                    <a:cubicBezTo>
                      <a:pt x="1492370" y="648798"/>
                      <a:pt x="1353332" y="793630"/>
                      <a:pt x="1181819" y="793630"/>
                    </a:cubicBezTo>
                    <a:cubicBezTo>
                      <a:pt x="1010306" y="793630"/>
                      <a:pt x="871268" y="648798"/>
                      <a:pt x="871268" y="470139"/>
                    </a:cubicBezTo>
                    <a:cubicBezTo>
                      <a:pt x="871268" y="425474"/>
                      <a:pt x="879958" y="382924"/>
                      <a:pt x="895673" y="344222"/>
                    </a:cubicBezTo>
                    <a:lnTo>
                      <a:pt x="904227" y="327804"/>
                    </a:lnTo>
                    <a:lnTo>
                      <a:pt x="574792" y="327804"/>
                    </a:lnTo>
                    <a:lnTo>
                      <a:pt x="553078" y="355609"/>
                    </a:lnTo>
                    <a:cubicBezTo>
                      <a:pt x="470761" y="484338"/>
                      <a:pt x="422695" y="639523"/>
                      <a:pt x="422695" y="806569"/>
                    </a:cubicBezTo>
                    <a:lnTo>
                      <a:pt x="426612" y="888523"/>
                    </a:lnTo>
                    <a:lnTo>
                      <a:pt x="425916" y="888519"/>
                    </a:lnTo>
                    <a:cubicBezTo>
                      <a:pt x="360682" y="1157375"/>
                      <a:pt x="295447" y="1428389"/>
                      <a:pt x="232369" y="1698324"/>
                    </a:cubicBezTo>
                    <a:lnTo>
                      <a:pt x="82095" y="2366729"/>
                    </a:lnTo>
                    <a:lnTo>
                      <a:pt x="53133" y="2447017"/>
                    </a:lnTo>
                    <a:cubicBezTo>
                      <a:pt x="18602" y="2559656"/>
                      <a:pt x="0" y="2679416"/>
                      <a:pt x="0" y="2803584"/>
                    </a:cubicBezTo>
                    <a:cubicBezTo>
                      <a:pt x="0" y="3465813"/>
                      <a:pt x="529119" y="4002656"/>
                      <a:pt x="1181820" y="4002656"/>
                    </a:cubicBezTo>
                    <a:cubicBezTo>
                      <a:pt x="1834521" y="4002656"/>
                      <a:pt x="2363640" y="3465813"/>
                      <a:pt x="2363640" y="2803584"/>
                    </a:cubicBezTo>
                    <a:cubicBezTo>
                      <a:pt x="2363640" y="2720805"/>
                      <a:pt x="2355373" y="2639986"/>
                      <a:pt x="2339630" y="2561929"/>
                    </a:cubicBezTo>
                    <a:lnTo>
                      <a:pt x="2319973" y="2484365"/>
                    </a:lnTo>
                    <a:lnTo>
                      <a:pt x="2320511" y="2484361"/>
                    </a:lnTo>
                    <a:cubicBezTo>
                      <a:pt x="2204408" y="1943788"/>
                      <a:pt x="2071052" y="1429094"/>
                      <a:pt x="1946322" y="897147"/>
                    </a:cubicBezTo>
                    <a:lnTo>
                      <a:pt x="1944459" y="897137"/>
                    </a:lnTo>
                    <a:lnTo>
                      <a:pt x="1945630" y="889036"/>
                    </a:lnTo>
                    <a:cubicBezTo>
                      <a:pt x="1948236" y="861922"/>
                      <a:pt x="1949571" y="834410"/>
                      <a:pt x="1949571" y="806569"/>
                    </a:cubicBezTo>
                    <a:cubicBezTo>
                      <a:pt x="1949571" y="361113"/>
                      <a:pt x="1607768" y="0"/>
                      <a:pt x="11861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2C3E3045-130F-48D6-98CE-53E997F6FE0E}"/>
                  </a:ext>
                </a:extLst>
              </p:cNvPr>
              <p:cNvSpPr/>
              <p:nvPr/>
            </p:nvSpPr>
            <p:spPr>
              <a:xfrm>
                <a:off x="1263162" y="2426677"/>
                <a:ext cx="1740877" cy="169691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08FC9F1-E33C-4F8D-BBBE-68C697F5F829}"/>
                </a:ext>
              </a:extLst>
            </p:cNvPr>
            <p:cNvSpPr txBox="1"/>
            <p:nvPr/>
          </p:nvSpPr>
          <p:spPr>
            <a:xfrm>
              <a:off x="9494559" y="2736524"/>
              <a:ext cx="85805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7200" b="1" dirty="0"/>
                <a:t>দ</a:t>
              </a:r>
              <a:endParaRPr lang="en-US" sz="7200" b="1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73A80EB-A8AC-4B78-A886-FDF7310C5E71}"/>
              </a:ext>
            </a:extLst>
          </p:cNvPr>
          <p:cNvSpPr txBox="1"/>
          <p:nvPr/>
        </p:nvSpPr>
        <p:spPr>
          <a:xfrm>
            <a:off x="2527539" y="5323295"/>
            <a:ext cx="64439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/>
              <a:t>ভালো থেকো, সুস্থ্য থেকো।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81427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8E3FE1-DD49-4A03-B5F1-5DB5370C9D47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209799-C28D-4110-A97A-A77E748DB001}"/>
              </a:ext>
            </a:extLst>
          </p:cNvPr>
          <p:cNvSpPr txBox="1"/>
          <p:nvPr/>
        </p:nvSpPr>
        <p:spPr>
          <a:xfrm>
            <a:off x="2147978" y="138023"/>
            <a:ext cx="7591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নিচের চিত্রের ফুল গুলোর নাম বলতে পারবে?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49F783-5F4F-48A1-AB20-B810100240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637" y="1069675"/>
            <a:ext cx="7324725" cy="4278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7335F6-8DAD-42FE-BF92-DAF4C8C6C740}"/>
              </a:ext>
            </a:extLst>
          </p:cNvPr>
          <p:cNvSpPr txBox="1"/>
          <p:nvPr/>
        </p:nvSpPr>
        <p:spPr>
          <a:xfrm>
            <a:off x="3673810" y="6168283"/>
            <a:ext cx="1164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লাউফুল</a:t>
            </a: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5DD92F-9727-449B-9049-F88329141B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071" y="1056289"/>
            <a:ext cx="7437856" cy="4720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B82262-B776-4891-969E-4CE86ADD06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693" y="961826"/>
            <a:ext cx="8298612" cy="4962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94F8681-05A3-4701-BCE2-A426795D708A}"/>
              </a:ext>
            </a:extLst>
          </p:cNvPr>
          <p:cNvSpPr txBox="1"/>
          <p:nvPr/>
        </p:nvSpPr>
        <p:spPr>
          <a:xfrm>
            <a:off x="4856201" y="6180785"/>
            <a:ext cx="1388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ঢেঁড়সফুল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D72AE0-33E3-4FF2-99BD-143C3717D888}"/>
              </a:ext>
            </a:extLst>
          </p:cNvPr>
          <p:cNvSpPr txBox="1"/>
          <p:nvPr/>
        </p:nvSpPr>
        <p:spPr>
          <a:xfrm>
            <a:off x="6216770" y="6245746"/>
            <a:ext cx="1164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শিমফুল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55A5D6-504A-4841-9A3A-E14AFA0C27F6}"/>
              </a:ext>
            </a:extLst>
          </p:cNvPr>
          <p:cNvSpPr txBox="1"/>
          <p:nvPr/>
        </p:nvSpPr>
        <p:spPr>
          <a:xfrm>
            <a:off x="7262498" y="6276085"/>
            <a:ext cx="1207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ঝিঙেফুল</a:t>
            </a:r>
            <a:endParaRPr lang="en-US" sz="24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534176A-EF18-4534-8E76-9E4AD0B98E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489" y="839422"/>
            <a:ext cx="8497019" cy="5065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E45F28-0C78-46B3-89AC-AE95915D1CC3}"/>
              </a:ext>
            </a:extLst>
          </p:cNvPr>
          <p:cNvSpPr txBox="1"/>
          <p:nvPr/>
        </p:nvSpPr>
        <p:spPr>
          <a:xfrm>
            <a:off x="2111563" y="6228408"/>
            <a:ext cx="8210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তোমাদের  বইতে কী এখানের কোন ফুল দিয়ে কবিতা আছে?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9607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6" grpId="1"/>
      <p:bldP spid="11" grpId="0"/>
      <p:bldP spid="11" grpId="1"/>
      <p:bldP spid="12" grpId="0"/>
      <p:bldP spid="12" grpId="1"/>
      <p:bldP spid="13" grpId="0"/>
      <p:bldP spid="13" grpId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8E3FE1-DD49-4A03-B5F1-5DB5370C9D47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6E9F01-21AC-4D80-BF14-A94368B9CF14}"/>
              </a:ext>
            </a:extLst>
          </p:cNvPr>
          <p:cNvSpPr txBox="1"/>
          <p:nvPr/>
        </p:nvSpPr>
        <p:spPr>
          <a:xfrm>
            <a:off x="3525328" y="198408"/>
            <a:ext cx="5141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D60093"/>
                </a:solidFill>
              </a:rPr>
              <a:t>আমাদের আজকের পাঠ</a:t>
            </a:r>
            <a:endParaRPr lang="en-US" sz="4000" dirty="0">
              <a:solidFill>
                <a:srgbClr val="D60093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E416F5-73ED-4EEC-A464-5F284EAF6D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309" y="1026543"/>
            <a:ext cx="7427344" cy="43908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531484-207D-4BBD-8B79-D4A7E5A00263}"/>
              </a:ext>
            </a:extLst>
          </p:cNvPr>
          <p:cNvSpPr txBox="1"/>
          <p:nvPr/>
        </p:nvSpPr>
        <p:spPr>
          <a:xfrm>
            <a:off x="3907766" y="5676181"/>
            <a:ext cx="53224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D60093"/>
                </a:solidFill>
              </a:rPr>
              <a:t>কাজী নজরুল ইসলামের লেখা</a:t>
            </a:r>
          </a:p>
          <a:p>
            <a:r>
              <a:rPr lang="bn-BD" sz="2800" dirty="0">
                <a:solidFill>
                  <a:srgbClr val="D60093"/>
                </a:solidFill>
              </a:rPr>
              <a:t>                ঝিঁঙে ফুল</a:t>
            </a:r>
            <a:endParaRPr lang="en-US" dirty="0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75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14D04C16-A655-4A78-B4BB-585B6E7A709C}"/>
              </a:ext>
            </a:extLst>
          </p:cNvPr>
          <p:cNvGrpSpPr/>
          <p:nvPr/>
        </p:nvGrpSpPr>
        <p:grpSpPr>
          <a:xfrm>
            <a:off x="2772585" y="1186404"/>
            <a:ext cx="5979248" cy="944845"/>
            <a:chOff x="2772587" y="1712091"/>
            <a:chExt cx="5979248" cy="944845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08EFCDEA-A597-43B5-ACE9-A9C9250BBE0C}"/>
                </a:ext>
              </a:extLst>
            </p:cNvPr>
            <p:cNvSpPr/>
            <p:nvPr/>
          </p:nvSpPr>
          <p:spPr>
            <a:xfrm>
              <a:off x="2772587" y="1813308"/>
              <a:ext cx="5727940" cy="742411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rgbClr val="EE6000"/>
                </a:gs>
                <a:gs pos="100000">
                  <a:srgbClr val="FF9900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>
                  <a:solidFill>
                    <a:schemeClr val="tx1"/>
                  </a:solidFill>
                </a:rPr>
                <a:t>এই পাঠ  শেষে শিক্ষার্থীরা-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E6910CF-634B-445F-9626-1BAE2DB7F621}"/>
                </a:ext>
              </a:extLst>
            </p:cNvPr>
            <p:cNvSpPr/>
            <p:nvPr/>
          </p:nvSpPr>
          <p:spPr>
            <a:xfrm>
              <a:off x="8210550" y="2338996"/>
              <a:ext cx="435443" cy="317940"/>
            </a:xfrm>
            <a:prstGeom prst="ellipse">
              <a:avLst/>
            </a:prstGeom>
            <a:gradFill>
              <a:gsLst>
                <a:gs pos="0">
                  <a:srgbClr val="D65700"/>
                </a:gs>
                <a:gs pos="100000">
                  <a:srgbClr val="FF9900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A229D17-BBAA-461A-A44B-FDEE0A4F6292}"/>
                </a:ext>
              </a:extLst>
            </p:cNvPr>
            <p:cNvSpPr/>
            <p:nvPr/>
          </p:nvSpPr>
          <p:spPr>
            <a:xfrm rot="5400000">
              <a:off x="8436522" y="2341623"/>
              <a:ext cx="317940" cy="312685"/>
            </a:xfrm>
            <a:custGeom>
              <a:avLst/>
              <a:gdLst>
                <a:gd name="connsiteX0" fmla="*/ 416146 w 832292"/>
                <a:gd name="connsiteY0" fmla="*/ 0 h 371206"/>
                <a:gd name="connsiteX1" fmla="*/ 832292 w 832292"/>
                <a:gd name="connsiteY1" fmla="*/ 371206 h 371206"/>
                <a:gd name="connsiteX2" fmla="*/ 0 w 832292"/>
                <a:gd name="connsiteY2" fmla="*/ 371206 h 371206"/>
                <a:gd name="connsiteX3" fmla="*/ 416146 w 832292"/>
                <a:gd name="connsiteY3" fmla="*/ 0 h 37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2292" h="371206">
                  <a:moveTo>
                    <a:pt x="416146" y="0"/>
                  </a:moveTo>
                  <a:cubicBezTo>
                    <a:pt x="645977" y="0"/>
                    <a:pt x="832292" y="166195"/>
                    <a:pt x="832292" y="371206"/>
                  </a:cubicBezTo>
                  <a:lnTo>
                    <a:pt x="0" y="371206"/>
                  </a:lnTo>
                  <a:cubicBezTo>
                    <a:pt x="0" y="166195"/>
                    <a:pt x="186315" y="0"/>
                    <a:pt x="416146" y="0"/>
                  </a:cubicBezTo>
                  <a:close/>
                </a:path>
              </a:pathLst>
            </a:custGeom>
            <a:gradFill>
              <a:gsLst>
                <a:gs pos="0">
                  <a:srgbClr val="D65700"/>
                </a:gs>
                <a:gs pos="100000">
                  <a:srgbClr val="FF9900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43E52A0-B10A-4326-9FF9-022A742D02A3}"/>
                </a:ext>
              </a:extLst>
            </p:cNvPr>
            <p:cNvSpPr/>
            <p:nvPr/>
          </p:nvSpPr>
          <p:spPr>
            <a:xfrm>
              <a:off x="8355062" y="1813309"/>
              <a:ext cx="290931" cy="742410"/>
            </a:xfrm>
            <a:custGeom>
              <a:avLst/>
              <a:gdLst>
                <a:gd name="connsiteX0" fmla="*/ 0 w 423369"/>
                <a:gd name="connsiteY0" fmla="*/ 0 h 518250"/>
                <a:gd name="connsiteX1" fmla="*/ 423369 w 423369"/>
                <a:gd name="connsiteY1" fmla="*/ 0 h 518250"/>
                <a:gd name="connsiteX2" fmla="*/ 423369 w 423369"/>
                <a:gd name="connsiteY2" fmla="*/ 518250 h 518250"/>
                <a:gd name="connsiteX3" fmla="*/ 392465 w 423369"/>
                <a:gd name="connsiteY3" fmla="*/ 491482 h 518250"/>
                <a:gd name="connsiteX4" fmla="*/ 194768 w 423369"/>
                <a:gd name="connsiteY4" fmla="*/ 428086 h 518250"/>
                <a:gd name="connsiteX5" fmla="*/ 57134 w 423369"/>
                <a:gd name="connsiteY5" fmla="*/ 457257 h 518250"/>
                <a:gd name="connsiteX6" fmla="*/ 0 w 423369"/>
                <a:gd name="connsiteY6" fmla="*/ 489813 h 518250"/>
                <a:gd name="connsiteX0" fmla="*/ 0 w 423369"/>
                <a:gd name="connsiteY0" fmla="*/ 0 h 518250"/>
                <a:gd name="connsiteX1" fmla="*/ 423369 w 423369"/>
                <a:gd name="connsiteY1" fmla="*/ 0 h 518250"/>
                <a:gd name="connsiteX2" fmla="*/ 423369 w 423369"/>
                <a:gd name="connsiteY2" fmla="*/ 518250 h 518250"/>
                <a:gd name="connsiteX3" fmla="*/ 392465 w 423369"/>
                <a:gd name="connsiteY3" fmla="*/ 491482 h 518250"/>
                <a:gd name="connsiteX4" fmla="*/ 194768 w 423369"/>
                <a:gd name="connsiteY4" fmla="*/ 428086 h 518250"/>
                <a:gd name="connsiteX5" fmla="*/ 57134 w 423369"/>
                <a:gd name="connsiteY5" fmla="*/ 457257 h 518250"/>
                <a:gd name="connsiteX6" fmla="*/ 0 w 423369"/>
                <a:gd name="connsiteY6" fmla="*/ 489813 h 518250"/>
                <a:gd name="connsiteX7" fmla="*/ 0 w 423369"/>
                <a:gd name="connsiteY7" fmla="*/ 0 h 518250"/>
                <a:gd name="connsiteX0" fmla="*/ 0 w 423369"/>
                <a:gd name="connsiteY0" fmla="*/ 42333 h 560583"/>
                <a:gd name="connsiteX1" fmla="*/ 423369 w 423369"/>
                <a:gd name="connsiteY1" fmla="*/ 42333 h 560583"/>
                <a:gd name="connsiteX2" fmla="*/ 423369 w 423369"/>
                <a:gd name="connsiteY2" fmla="*/ 560583 h 560583"/>
                <a:gd name="connsiteX3" fmla="*/ 392465 w 423369"/>
                <a:gd name="connsiteY3" fmla="*/ 533815 h 560583"/>
                <a:gd name="connsiteX4" fmla="*/ 194768 w 423369"/>
                <a:gd name="connsiteY4" fmla="*/ 470419 h 560583"/>
                <a:gd name="connsiteX5" fmla="*/ 57134 w 423369"/>
                <a:gd name="connsiteY5" fmla="*/ 499590 h 560583"/>
                <a:gd name="connsiteX6" fmla="*/ 0 w 423369"/>
                <a:gd name="connsiteY6" fmla="*/ 532146 h 560583"/>
                <a:gd name="connsiteX7" fmla="*/ 0 w 423369"/>
                <a:gd name="connsiteY7" fmla="*/ 42333 h 560583"/>
                <a:gd name="connsiteX0" fmla="*/ 0 w 423369"/>
                <a:gd name="connsiteY0" fmla="*/ 82499 h 600749"/>
                <a:gd name="connsiteX1" fmla="*/ 423369 w 423369"/>
                <a:gd name="connsiteY1" fmla="*/ 82499 h 600749"/>
                <a:gd name="connsiteX2" fmla="*/ 423369 w 423369"/>
                <a:gd name="connsiteY2" fmla="*/ 600749 h 600749"/>
                <a:gd name="connsiteX3" fmla="*/ 392465 w 423369"/>
                <a:gd name="connsiteY3" fmla="*/ 573981 h 600749"/>
                <a:gd name="connsiteX4" fmla="*/ 194768 w 423369"/>
                <a:gd name="connsiteY4" fmla="*/ 510585 h 600749"/>
                <a:gd name="connsiteX5" fmla="*/ 57134 w 423369"/>
                <a:gd name="connsiteY5" fmla="*/ 539756 h 600749"/>
                <a:gd name="connsiteX6" fmla="*/ 0 w 423369"/>
                <a:gd name="connsiteY6" fmla="*/ 572312 h 600749"/>
                <a:gd name="connsiteX7" fmla="*/ 0 w 423369"/>
                <a:gd name="connsiteY7" fmla="*/ 82499 h 600749"/>
                <a:gd name="connsiteX0" fmla="*/ 0 w 423369"/>
                <a:gd name="connsiteY0" fmla="*/ 89332 h 607582"/>
                <a:gd name="connsiteX1" fmla="*/ 423369 w 423369"/>
                <a:gd name="connsiteY1" fmla="*/ 89332 h 607582"/>
                <a:gd name="connsiteX2" fmla="*/ 423369 w 423369"/>
                <a:gd name="connsiteY2" fmla="*/ 607582 h 607582"/>
                <a:gd name="connsiteX3" fmla="*/ 392465 w 423369"/>
                <a:gd name="connsiteY3" fmla="*/ 580814 h 607582"/>
                <a:gd name="connsiteX4" fmla="*/ 194768 w 423369"/>
                <a:gd name="connsiteY4" fmla="*/ 517418 h 607582"/>
                <a:gd name="connsiteX5" fmla="*/ 57134 w 423369"/>
                <a:gd name="connsiteY5" fmla="*/ 546589 h 607582"/>
                <a:gd name="connsiteX6" fmla="*/ 0 w 423369"/>
                <a:gd name="connsiteY6" fmla="*/ 579145 h 607582"/>
                <a:gd name="connsiteX7" fmla="*/ 0 w 423369"/>
                <a:gd name="connsiteY7" fmla="*/ 89332 h 607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3369" h="607582">
                  <a:moveTo>
                    <a:pt x="0" y="89332"/>
                  </a:moveTo>
                  <a:cubicBezTo>
                    <a:pt x="131598" y="-24968"/>
                    <a:pt x="329871" y="-34493"/>
                    <a:pt x="423369" y="89332"/>
                  </a:cubicBezTo>
                  <a:lnTo>
                    <a:pt x="423369" y="607582"/>
                  </a:lnTo>
                  <a:lnTo>
                    <a:pt x="392465" y="580814"/>
                  </a:lnTo>
                  <a:cubicBezTo>
                    <a:pt x="336031" y="540789"/>
                    <a:pt x="267999" y="517418"/>
                    <a:pt x="194768" y="517418"/>
                  </a:cubicBezTo>
                  <a:cubicBezTo>
                    <a:pt x="145947" y="517418"/>
                    <a:pt x="99437" y="527805"/>
                    <a:pt x="57134" y="546589"/>
                  </a:cubicBezTo>
                  <a:lnTo>
                    <a:pt x="0" y="579145"/>
                  </a:lnTo>
                  <a:lnTo>
                    <a:pt x="0" y="89332"/>
                  </a:lnTo>
                  <a:close/>
                </a:path>
              </a:pathLst>
            </a:custGeom>
            <a:gradFill>
              <a:gsLst>
                <a:gs pos="0">
                  <a:srgbClr val="D65700"/>
                </a:gs>
                <a:gs pos="100000">
                  <a:srgbClr val="D657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C926B93-B99E-4AE7-887F-5B2E569449F1}"/>
                </a:ext>
              </a:extLst>
            </p:cNvPr>
            <p:cNvSpPr/>
            <p:nvPr/>
          </p:nvSpPr>
          <p:spPr>
            <a:xfrm rot="16200000" flipH="1">
              <a:off x="8300044" y="2363323"/>
              <a:ext cx="194123" cy="145466"/>
            </a:xfrm>
            <a:custGeom>
              <a:avLst/>
              <a:gdLst>
                <a:gd name="connsiteX0" fmla="*/ 416146 w 832292"/>
                <a:gd name="connsiteY0" fmla="*/ 0 h 371206"/>
                <a:gd name="connsiteX1" fmla="*/ 832292 w 832292"/>
                <a:gd name="connsiteY1" fmla="*/ 371206 h 371206"/>
                <a:gd name="connsiteX2" fmla="*/ 0 w 832292"/>
                <a:gd name="connsiteY2" fmla="*/ 371206 h 371206"/>
                <a:gd name="connsiteX3" fmla="*/ 416146 w 832292"/>
                <a:gd name="connsiteY3" fmla="*/ 0 h 37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2292" h="371206">
                  <a:moveTo>
                    <a:pt x="416146" y="0"/>
                  </a:moveTo>
                  <a:cubicBezTo>
                    <a:pt x="645977" y="0"/>
                    <a:pt x="832292" y="166195"/>
                    <a:pt x="832292" y="371206"/>
                  </a:cubicBezTo>
                  <a:lnTo>
                    <a:pt x="0" y="371206"/>
                  </a:lnTo>
                  <a:cubicBezTo>
                    <a:pt x="0" y="166195"/>
                    <a:pt x="186315" y="0"/>
                    <a:pt x="416146" y="0"/>
                  </a:cubicBezTo>
                  <a:close/>
                </a:path>
              </a:pathLst>
            </a:custGeom>
            <a:gradFill>
              <a:gsLst>
                <a:gs pos="0">
                  <a:srgbClr val="B86E00"/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FA716AE-8E6F-4D02-AAD5-6A1257D8A5A9}"/>
                </a:ext>
              </a:extLst>
            </p:cNvPr>
            <p:cNvSpPr/>
            <p:nvPr/>
          </p:nvSpPr>
          <p:spPr>
            <a:xfrm>
              <a:off x="8210550" y="1712091"/>
              <a:ext cx="541285" cy="742410"/>
            </a:xfrm>
            <a:custGeom>
              <a:avLst/>
              <a:gdLst>
                <a:gd name="connsiteX0" fmla="*/ 0 w 423369"/>
                <a:gd name="connsiteY0" fmla="*/ 0 h 518250"/>
                <a:gd name="connsiteX1" fmla="*/ 423369 w 423369"/>
                <a:gd name="connsiteY1" fmla="*/ 0 h 518250"/>
                <a:gd name="connsiteX2" fmla="*/ 423369 w 423369"/>
                <a:gd name="connsiteY2" fmla="*/ 518250 h 518250"/>
                <a:gd name="connsiteX3" fmla="*/ 392465 w 423369"/>
                <a:gd name="connsiteY3" fmla="*/ 491482 h 518250"/>
                <a:gd name="connsiteX4" fmla="*/ 194768 w 423369"/>
                <a:gd name="connsiteY4" fmla="*/ 428086 h 518250"/>
                <a:gd name="connsiteX5" fmla="*/ 57134 w 423369"/>
                <a:gd name="connsiteY5" fmla="*/ 457257 h 518250"/>
                <a:gd name="connsiteX6" fmla="*/ 0 w 423369"/>
                <a:gd name="connsiteY6" fmla="*/ 489813 h 518250"/>
                <a:gd name="connsiteX0" fmla="*/ 0 w 423369"/>
                <a:gd name="connsiteY0" fmla="*/ 0 h 518250"/>
                <a:gd name="connsiteX1" fmla="*/ 423369 w 423369"/>
                <a:gd name="connsiteY1" fmla="*/ 0 h 518250"/>
                <a:gd name="connsiteX2" fmla="*/ 423369 w 423369"/>
                <a:gd name="connsiteY2" fmla="*/ 518250 h 518250"/>
                <a:gd name="connsiteX3" fmla="*/ 392465 w 423369"/>
                <a:gd name="connsiteY3" fmla="*/ 491482 h 518250"/>
                <a:gd name="connsiteX4" fmla="*/ 194768 w 423369"/>
                <a:gd name="connsiteY4" fmla="*/ 428086 h 518250"/>
                <a:gd name="connsiteX5" fmla="*/ 57134 w 423369"/>
                <a:gd name="connsiteY5" fmla="*/ 457257 h 518250"/>
                <a:gd name="connsiteX6" fmla="*/ 0 w 423369"/>
                <a:gd name="connsiteY6" fmla="*/ 489813 h 518250"/>
                <a:gd name="connsiteX7" fmla="*/ 0 w 423369"/>
                <a:gd name="connsiteY7" fmla="*/ 0 h 518250"/>
                <a:gd name="connsiteX0" fmla="*/ 0 w 423369"/>
                <a:gd name="connsiteY0" fmla="*/ 42333 h 560583"/>
                <a:gd name="connsiteX1" fmla="*/ 423369 w 423369"/>
                <a:gd name="connsiteY1" fmla="*/ 42333 h 560583"/>
                <a:gd name="connsiteX2" fmla="*/ 423369 w 423369"/>
                <a:gd name="connsiteY2" fmla="*/ 560583 h 560583"/>
                <a:gd name="connsiteX3" fmla="*/ 392465 w 423369"/>
                <a:gd name="connsiteY3" fmla="*/ 533815 h 560583"/>
                <a:gd name="connsiteX4" fmla="*/ 194768 w 423369"/>
                <a:gd name="connsiteY4" fmla="*/ 470419 h 560583"/>
                <a:gd name="connsiteX5" fmla="*/ 57134 w 423369"/>
                <a:gd name="connsiteY5" fmla="*/ 499590 h 560583"/>
                <a:gd name="connsiteX6" fmla="*/ 0 w 423369"/>
                <a:gd name="connsiteY6" fmla="*/ 532146 h 560583"/>
                <a:gd name="connsiteX7" fmla="*/ 0 w 423369"/>
                <a:gd name="connsiteY7" fmla="*/ 42333 h 560583"/>
                <a:gd name="connsiteX0" fmla="*/ 0 w 423369"/>
                <a:gd name="connsiteY0" fmla="*/ 82499 h 600749"/>
                <a:gd name="connsiteX1" fmla="*/ 423369 w 423369"/>
                <a:gd name="connsiteY1" fmla="*/ 82499 h 600749"/>
                <a:gd name="connsiteX2" fmla="*/ 423369 w 423369"/>
                <a:gd name="connsiteY2" fmla="*/ 600749 h 600749"/>
                <a:gd name="connsiteX3" fmla="*/ 392465 w 423369"/>
                <a:gd name="connsiteY3" fmla="*/ 573981 h 600749"/>
                <a:gd name="connsiteX4" fmla="*/ 194768 w 423369"/>
                <a:gd name="connsiteY4" fmla="*/ 510585 h 600749"/>
                <a:gd name="connsiteX5" fmla="*/ 57134 w 423369"/>
                <a:gd name="connsiteY5" fmla="*/ 539756 h 600749"/>
                <a:gd name="connsiteX6" fmla="*/ 0 w 423369"/>
                <a:gd name="connsiteY6" fmla="*/ 572312 h 600749"/>
                <a:gd name="connsiteX7" fmla="*/ 0 w 423369"/>
                <a:gd name="connsiteY7" fmla="*/ 82499 h 600749"/>
                <a:gd name="connsiteX0" fmla="*/ 0 w 423369"/>
                <a:gd name="connsiteY0" fmla="*/ 89332 h 607582"/>
                <a:gd name="connsiteX1" fmla="*/ 423369 w 423369"/>
                <a:gd name="connsiteY1" fmla="*/ 89332 h 607582"/>
                <a:gd name="connsiteX2" fmla="*/ 423369 w 423369"/>
                <a:gd name="connsiteY2" fmla="*/ 607582 h 607582"/>
                <a:gd name="connsiteX3" fmla="*/ 392465 w 423369"/>
                <a:gd name="connsiteY3" fmla="*/ 580814 h 607582"/>
                <a:gd name="connsiteX4" fmla="*/ 194768 w 423369"/>
                <a:gd name="connsiteY4" fmla="*/ 517418 h 607582"/>
                <a:gd name="connsiteX5" fmla="*/ 57134 w 423369"/>
                <a:gd name="connsiteY5" fmla="*/ 546589 h 607582"/>
                <a:gd name="connsiteX6" fmla="*/ 0 w 423369"/>
                <a:gd name="connsiteY6" fmla="*/ 579145 h 607582"/>
                <a:gd name="connsiteX7" fmla="*/ 0 w 423369"/>
                <a:gd name="connsiteY7" fmla="*/ 89332 h 607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3369" h="607582">
                  <a:moveTo>
                    <a:pt x="0" y="89332"/>
                  </a:moveTo>
                  <a:cubicBezTo>
                    <a:pt x="131598" y="-24968"/>
                    <a:pt x="329871" y="-34493"/>
                    <a:pt x="423369" y="89332"/>
                  </a:cubicBezTo>
                  <a:lnTo>
                    <a:pt x="423369" y="607582"/>
                  </a:lnTo>
                  <a:lnTo>
                    <a:pt x="392465" y="580814"/>
                  </a:lnTo>
                  <a:cubicBezTo>
                    <a:pt x="336031" y="540789"/>
                    <a:pt x="267999" y="517418"/>
                    <a:pt x="194768" y="517418"/>
                  </a:cubicBezTo>
                  <a:cubicBezTo>
                    <a:pt x="145947" y="517418"/>
                    <a:pt x="99437" y="527805"/>
                    <a:pt x="57134" y="546589"/>
                  </a:cubicBezTo>
                  <a:lnTo>
                    <a:pt x="0" y="579145"/>
                  </a:lnTo>
                  <a:lnTo>
                    <a:pt x="0" y="89332"/>
                  </a:lnTo>
                  <a:close/>
                </a:path>
              </a:pathLst>
            </a:custGeom>
            <a:gradFill>
              <a:gsLst>
                <a:gs pos="0">
                  <a:srgbClr val="EE6000"/>
                </a:gs>
                <a:gs pos="100000">
                  <a:srgbClr val="FF9900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0AB28D7-0992-4B7D-B853-9823ED3F24DC}"/>
              </a:ext>
            </a:extLst>
          </p:cNvPr>
          <p:cNvGrpSpPr/>
          <p:nvPr/>
        </p:nvGrpSpPr>
        <p:grpSpPr>
          <a:xfrm>
            <a:off x="2678186" y="2686590"/>
            <a:ext cx="5791651" cy="945471"/>
            <a:chOff x="2678880" y="1686170"/>
            <a:chExt cx="6072766" cy="945471"/>
          </a:xfrm>
          <a:gradFill>
            <a:gsLst>
              <a:gs pos="0">
                <a:srgbClr val="33CC33"/>
              </a:gs>
              <a:gs pos="100000">
                <a:srgbClr val="66FF66"/>
              </a:gs>
            </a:gsLst>
            <a:lin ang="5400000" scaled="1"/>
          </a:gradFill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9627F939-AE29-479C-AB73-0F53B71BEE2D}"/>
                </a:ext>
              </a:extLst>
            </p:cNvPr>
            <p:cNvSpPr/>
            <p:nvPr/>
          </p:nvSpPr>
          <p:spPr>
            <a:xfrm>
              <a:off x="2678880" y="1790707"/>
              <a:ext cx="5539649" cy="742411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Font typeface="Wingdings" panose="05000000000000000000" pitchFamily="2" charset="2"/>
                <a:buChar char="Ø"/>
              </a:pPr>
              <a:r>
                <a:rPr lang="bn-BD" sz="2800" dirty="0">
                  <a:solidFill>
                    <a:schemeClr val="tx1"/>
                  </a:solidFill>
                </a:rPr>
                <a:t>কবি সম্পর্কে বলতে পারবে।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9A6B6F5-D4B7-4ED7-ABEF-7D9D243DADC7}"/>
                </a:ext>
              </a:extLst>
            </p:cNvPr>
            <p:cNvSpPr/>
            <p:nvPr/>
          </p:nvSpPr>
          <p:spPr>
            <a:xfrm>
              <a:off x="8210457" y="2295129"/>
              <a:ext cx="435443" cy="317940"/>
            </a:xfrm>
            <a:prstGeom prst="ellipse">
              <a:avLst/>
            </a:prstGeom>
            <a:gradFill>
              <a:gsLst>
                <a:gs pos="0">
                  <a:srgbClr val="33CC33"/>
                </a:gs>
                <a:gs pos="100000">
                  <a:srgbClr val="28A028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4869DB9-5B8E-431C-AF0D-AB8D23A93614}"/>
                </a:ext>
              </a:extLst>
            </p:cNvPr>
            <p:cNvSpPr/>
            <p:nvPr/>
          </p:nvSpPr>
          <p:spPr>
            <a:xfrm rot="5400000">
              <a:off x="8436334" y="2316328"/>
              <a:ext cx="317940" cy="312685"/>
            </a:xfrm>
            <a:custGeom>
              <a:avLst/>
              <a:gdLst>
                <a:gd name="connsiteX0" fmla="*/ 416146 w 832292"/>
                <a:gd name="connsiteY0" fmla="*/ 0 h 371206"/>
                <a:gd name="connsiteX1" fmla="*/ 832292 w 832292"/>
                <a:gd name="connsiteY1" fmla="*/ 371206 h 371206"/>
                <a:gd name="connsiteX2" fmla="*/ 0 w 832292"/>
                <a:gd name="connsiteY2" fmla="*/ 371206 h 371206"/>
                <a:gd name="connsiteX3" fmla="*/ 416146 w 832292"/>
                <a:gd name="connsiteY3" fmla="*/ 0 h 37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2292" h="371206">
                  <a:moveTo>
                    <a:pt x="416146" y="0"/>
                  </a:moveTo>
                  <a:cubicBezTo>
                    <a:pt x="645977" y="0"/>
                    <a:pt x="832292" y="166195"/>
                    <a:pt x="832292" y="371206"/>
                  </a:cubicBezTo>
                  <a:lnTo>
                    <a:pt x="0" y="371206"/>
                  </a:lnTo>
                  <a:cubicBezTo>
                    <a:pt x="0" y="166195"/>
                    <a:pt x="186315" y="0"/>
                    <a:pt x="416146" y="0"/>
                  </a:cubicBezTo>
                  <a:close/>
                </a:path>
              </a:pathLst>
            </a:custGeom>
            <a:gradFill>
              <a:gsLst>
                <a:gs pos="0">
                  <a:srgbClr val="28A028"/>
                </a:gs>
                <a:gs pos="100000">
                  <a:srgbClr val="66FF6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40E9F7E-C32B-4335-9F75-CE0403AB1A9B}"/>
                </a:ext>
              </a:extLst>
            </p:cNvPr>
            <p:cNvSpPr/>
            <p:nvPr/>
          </p:nvSpPr>
          <p:spPr>
            <a:xfrm>
              <a:off x="8355062" y="1813309"/>
              <a:ext cx="290931" cy="742410"/>
            </a:xfrm>
            <a:custGeom>
              <a:avLst/>
              <a:gdLst>
                <a:gd name="connsiteX0" fmla="*/ 0 w 423369"/>
                <a:gd name="connsiteY0" fmla="*/ 0 h 518250"/>
                <a:gd name="connsiteX1" fmla="*/ 423369 w 423369"/>
                <a:gd name="connsiteY1" fmla="*/ 0 h 518250"/>
                <a:gd name="connsiteX2" fmla="*/ 423369 w 423369"/>
                <a:gd name="connsiteY2" fmla="*/ 518250 h 518250"/>
                <a:gd name="connsiteX3" fmla="*/ 392465 w 423369"/>
                <a:gd name="connsiteY3" fmla="*/ 491482 h 518250"/>
                <a:gd name="connsiteX4" fmla="*/ 194768 w 423369"/>
                <a:gd name="connsiteY4" fmla="*/ 428086 h 518250"/>
                <a:gd name="connsiteX5" fmla="*/ 57134 w 423369"/>
                <a:gd name="connsiteY5" fmla="*/ 457257 h 518250"/>
                <a:gd name="connsiteX6" fmla="*/ 0 w 423369"/>
                <a:gd name="connsiteY6" fmla="*/ 489813 h 518250"/>
                <a:gd name="connsiteX0" fmla="*/ 0 w 423369"/>
                <a:gd name="connsiteY0" fmla="*/ 0 h 518250"/>
                <a:gd name="connsiteX1" fmla="*/ 423369 w 423369"/>
                <a:gd name="connsiteY1" fmla="*/ 0 h 518250"/>
                <a:gd name="connsiteX2" fmla="*/ 423369 w 423369"/>
                <a:gd name="connsiteY2" fmla="*/ 518250 h 518250"/>
                <a:gd name="connsiteX3" fmla="*/ 392465 w 423369"/>
                <a:gd name="connsiteY3" fmla="*/ 491482 h 518250"/>
                <a:gd name="connsiteX4" fmla="*/ 194768 w 423369"/>
                <a:gd name="connsiteY4" fmla="*/ 428086 h 518250"/>
                <a:gd name="connsiteX5" fmla="*/ 57134 w 423369"/>
                <a:gd name="connsiteY5" fmla="*/ 457257 h 518250"/>
                <a:gd name="connsiteX6" fmla="*/ 0 w 423369"/>
                <a:gd name="connsiteY6" fmla="*/ 489813 h 518250"/>
                <a:gd name="connsiteX7" fmla="*/ 0 w 423369"/>
                <a:gd name="connsiteY7" fmla="*/ 0 h 518250"/>
                <a:gd name="connsiteX0" fmla="*/ 0 w 423369"/>
                <a:gd name="connsiteY0" fmla="*/ 42333 h 560583"/>
                <a:gd name="connsiteX1" fmla="*/ 423369 w 423369"/>
                <a:gd name="connsiteY1" fmla="*/ 42333 h 560583"/>
                <a:gd name="connsiteX2" fmla="*/ 423369 w 423369"/>
                <a:gd name="connsiteY2" fmla="*/ 560583 h 560583"/>
                <a:gd name="connsiteX3" fmla="*/ 392465 w 423369"/>
                <a:gd name="connsiteY3" fmla="*/ 533815 h 560583"/>
                <a:gd name="connsiteX4" fmla="*/ 194768 w 423369"/>
                <a:gd name="connsiteY4" fmla="*/ 470419 h 560583"/>
                <a:gd name="connsiteX5" fmla="*/ 57134 w 423369"/>
                <a:gd name="connsiteY5" fmla="*/ 499590 h 560583"/>
                <a:gd name="connsiteX6" fmla="*/ 0 w 423369"/>
                <a:gd name="connsiteY6" fmla="*/ 532146 h 560583"/>
                <a:gd name="connsiteX7" fmla="*/ 0 w 423369"/>
                <a:gd name="connsiteY7" fmla="*/ 42333 h 560583"/>
                <a:gd name="connsiteX0" fmla="*/ 0 w 423369"/>
                <a:gd name="connsiteY0" fmla="*/ 82499 h 600749"/>
                <a:gd name="connsiteX1" fmla="*/ 423369 w 423369"/>
                <a:gd name="connsiteY1" fmla="*/ 82499 h 600749"/>
                <a:gd name="connsiteX2" fmla="*/ 423369 w 423369"/>
                <a:gd name="connsiteY2" fmla="*/ 600749 h 600749"/>
                <a:gd name="connsiteX3" fmla="*/ 392465 w 423369"/>
                <a:gd name="connsiteY3" fmla="*/ 573981 h 600749"/>
                <a:gd name="connsiteX4" fmla="*/ 194768 w 423369"/>
                <a:gd name="connsiteY4" fmla="*/ 510585 h 600749"/>
                <a:gd name="connsiteX5" fmla="*/ 57134 w 423369"/>
                <a:gd name="connsiteY5" fmla="*/ 539756 h 600749"/>
                <a:gd name="connsiteX6" fmla="*/ 0 w 423369"/>
                <a:gd name="connsiteY6" fmla="*/ 572312 h 600749"/>
                <a:gd name="connsiteX7" fmla="*/ 0 w 423369"/>
                <a:gd name="connsiteY7" fmla="*/ 82499 h 600749"/>
                <a:gd name="connsiteX0" fmla="*/ 0 w 423369"/>
                <a:gd name="connsiteY0" fmla="*/ 89332 h 607582"/>
                <a:gd name="connsiteX1" fmla="*/ 423369 w 423369"/>
                <a:gd name="connsiteY1" fmla="*/ 89332 h 607582"/>
                <a:gd name="connsiteX2" fmla="*/ 423369 w 423369"/>
                <a:gd name="connsiteY2" fmla="*/ 607582 h 607582"/>
                <a:gd name="connsiteX3" fmla="*/ 392465 w 423369"/>
                <a:gd name="connsiteY3" fmla="*/ 580814 h 607582"/>
                <a:gd name="connsiteX4" fmla="*/ 194768 w 423369"/>
                <a:gd name="connsiteY4" fmla="*/ 517418 h 607582"/>
                <a:gd name="connsiteX5" fmla="*/ 57134 w 423369"/>
                <a:gd name="connsiteY5" fmla="*/ 546589 h 607582"/>
                <a:gd name="connsiteX6" fmla="*/ 0 w 423369"/>
                <a:gd name="connsiteY6" fmla="*/ 579145 h 607582"/>
                <a:gd name="connsiteX7" fmla="*/ 0 w 423369"/>
                <a:gd name="connsiteY7" fmla="*/ 89332 h 607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3369" h="607582">
                  <a:moveTo>
                    <a:pt x="0" y="89332"/>
                  </a:moveTo>
                  <a:cubicBezTo>
                    <a:pt x="131598" y="-24968"/>
                    <a:pt x="329871" y="-34493"/>
                    <a:pt x="423369" y="89332"/>
                  </a:cubicBezTo>
                  <a:lnTo>
                    <a:pt x="423369" y="607582"/>
                  </a:lnTo>
                  <a:lnTo>
                    <a:pt x="392465" y="580814"/>
                  </a:lnTo>
                  <a:cubicBezTo>
                    <a:pt x="336031" y="540789"/>
                    <a:pt x="267999" y="517418"/>
                    <a:pt x="194768" y="517418"/>
                  </a:cubicBezTo>
                  <a:cubicBezTo>
                    <a:pt x="145947" y="517418"/>
                    <a:pt x="99437" y="527805"/>
                    <a:pt x="57134" y="546589"/>
                  </a:cubicBezTo>
                  <a:lnTo>
                    <a:pt x="0" y="579145"/>
                  </a:lnTo>
                  <a:lnTo>
                    <a:pt x="0" y="89332"/>
                  </a:lnTo>
                  <a:close/>
                </a:path>
              </a:pathLst>
            </a:custGeom>
            <a:gradFill>
              <a:gsLst>
                <a:gs pos="0">
                  <a:srgbClr val="2CB22C"/>
                </a:gs>
                <a:gs pos="100000">
                  <a:srgbClr val="28A028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506042B-DB7D-4B0E-A39D-2295BE62050D}"/>
                </a:ext>
              </a:extLst>
            </p:cNvPr>
            <p:cNvSpPr/>
            <p:nvPr/>
          </p:nvSpPr>
          <p:spPr>
            <a:xfrm rot="16200000" flipH="1">
              <a:off x="8300044" y="2363323"/>
              <a:ext cx="194123" cy="145466"/>
            </a:xfrm>
            <a:custGeom>
              <a:avLst/>
              <a:gdLst>
                <a:gd name="connsiteX0" fmla="*/ 416146 w 832292"/>
                <a:gd name="connsiteY0" fmla="*/ 0 h 371206"/>
                <a:gd name="connsiteX1" fmla="*/ 832292 w 832292"/>
                <a:gd name="connsiteY1" fmla="*/ 371206 h 371206"/>
                <a:gd name="connsiteX2" fmla="*/ 0 w 832292"/>
                <a:gd name="connsiteY2" fmla="*/ 371206 h 371206"/>
                <a:gd name="connsiteX3" fmla="*/ 416146 w 832292"/>
                <a:gd name="connsiteY3" fmla="*/ 0 h 37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2292" h="371206">
                  <a:moveTo>
                    <a:pt x="416146" y="0"/>
                  </a:moveTo>
                  <a:cubicBezTo>
                    <a:pt x="645977" y="0"/>
                    <a:pt x="832292" y="166195"/>
                    <a:pt x="832292" y="371206"/>
                  </a:cubicBezTo>
                  <a:lnTo>
                    <a:pt x="0" y="371206"/>
                  </a:lnTo>
                  <a:cubicBezTo>
                    <a:pt x="0" y="166195"/>
                    <a:pt x="186315" y="0"/>
                    <a:pt x="416146" y="0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75000"/>
                  </a:schemeClr>
                </a:gs>
                <a:gs pos="100000">
                  <a:srgbClr val="66FF6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ADC3DBB-7396-4B7C-A91C-879C99839021}"/>
                </a:ext>
              </a:extLst>
            </p:cNvPr>
            <p:cNvSpPr/>
            <p:nvPr/>
          </p:nvSpPr>
          <p:spPr>
            <a:xfrm>
              <a:off x="8199197" y="1686170"/>
              <a:ext cx="541285" cy="742410"/>
            </a:xfrm>
            <a:custGeom>
              <a:avLst/>
              <a:gdLst>
                <a:gd name="connsiteX0" fmla="*/ 0 w 423369"/>
                <a:gd name="connsiteY0" fmla="*/ 0 h 518250"/>
                <a:gd name="connsiteX1" fmla="*/ 423369 w 423369"/>
                <a:gd name="connsiteY1" fmla="*/ 0 h 518250"/>
                <a:gd name="connsiteX2" fmla="*/ 423369 w 423369"/>
                <a:gd name="connsiteY2" fmla="*/ 518250 h 518250"/>
                <a:gd name="connsiteX3" fmla="*/ 392465 w 423369"/>
                <a:gd name="connsiteY3" fmla="*/ 491482 h 518250"/>
                <a:gd name="connsiteX4" fmla="*/ 194768 w 423369"/>
                <a:gd name="connsiteY4" fmla="*/ 428086 h 518250"/>
                <a:gd name="connsiteX5" fmla="*/ 57134 w 423369"/>
                <a:gd name="connsiteY5" fmla="*/ 457257 h 518250"/>
                <a:gd name="connsiteX6" fmla="*/ 0 w 423369"/>
                <a:gd name="connsiteY6" fmla="*/ 489813 h 518250"/>
                <a:gd name="connsiteX0" fmla="*/ 0 w 423369"/>
                <a:gd name="connsiteY0" fmla="*/ 0 h 518250"/>
                <a:gd name="connsiteX1" fmla="*/ 423369 w 423369"/>
                <a:gd name="connsiteY1" fmla="*/ 0 h 518250"/>
                <a:gd name="connsiteX2" fmla="*/ 423369 w 423369"/>
                <a:gd name="connsiteY2" fmla="*/ 518250 h 518250"/>
                <a:gd name="connsiteX3" fmla="*/ 392465 w 423369"/>
                <a:gd name="connsiteY3" fmla="*/ 491482 h 518250"/>
                <a:gd name="connsiteX4" fmla="*/ 194768 w 423369"/>
                <a:gd name="connsiteY4" fmla="*/ 428086 h 518250"/>
                <a:gd name="connsiteX5" fmla="*/ 57134 w 423369"/>
                <a:gd name="connsiteY5" fmla="*/ 457257 h 518250"/>
                <a:gd name="connsiteX6" fmla="*/ 0 w 423369"/>
                <a:gd name="connsiteY6" fmla="*/ 489813 h 518250"/>
                <a:gd name="connsiteX7" fmla="*/ 0 w 423369"/>
                <a:gd name="connsiteY7" fmla="*/ 0 h 518250"/>
                <a:gd name="connsiteX0" fmla="*/ 0 w 423369"/>
                <a:gd name="connsiteY0" fmla="*/ 42333 h 560583"/>
                <a:gd name="connsiteX1" fmla="*/ 423369 w 423369"/>
                <a:gd name="connsiteY1" fmla="*/ 42333 h 560583"/>
                <a:gd name="connsiteX2" fmla="*/ 423369 w 423369"/>
                <a:gd name="connsiteY2" fmla="*/ 560583 h 560583"/>
                <a:gd name="connsiteX3" fmla="*/ 392465 w 423369"/>
                <a:gd name="connsiteY3" fmla="*/ 533815 h 560583"/>
                <a:gd name="connsiteX4" fmla="*/ 194768 w 423369"/>
                <a:gd name="connsiteY4" fmla="*/ 470419 h 560583"/>
                <a:gd name="connsiteX5" fmla="*/ 57134 w 423369"/>
                <a:gd name="connsiteY5" fmla="*/ 499590 h 560583"/>
                <a:gd name="connsiteX6" fmla="*/ 0 w 423369"/>
                <a:gd name="connsiteY6" fmla="*/ 532146 h 560583"/>
                <a:gd name="connsiteX7" fmla="*/ 0 w 423369"/>
                <a:gd name="connsiteY7" fmla="*/ 42333 h 560583"/>
                <a:gd name="connsiteX0" fmla="*/ 0 w 423369"/>
                <a:gd name="connsiteY0" fmla="*/ 82499 h 600749"/>
                <a:gd name="connsiteX1" fmla="*/ 423369 w 423369"/>
                <a:gd name="connsiteY1" fmla="*/ 82499 h 600749"/>
                <a:gd name="connsiteX2" fmla="*/ 423369 w 423369"/>
                <a:gd name="connsiteY2" fmla="*/ 600749 h 600749"/>
                <a:gd name="connsiteX3" fmla="*/ 392465 w 423369"/>
                <a:gd name="connsiteY3" fmla="*/ 573981 h 600749"/>
                <a:gd name="connsiteX4" fmla="*/ 194768 w 423369"/>
                <a:gd name="connsiteY4" fmla="*/ 510585 h 600749"/>
                <a:gd name="connsiteX5" fmla="*/ 57134 w 423369"/>
                <a:gd name="connsiteY5" fmla="*/ 539756 h 600749"/>
                <a:gd name="connsiteX6" fmla="*/ 0 w 423369"/>
                <a:gd name="connsiteY6" fmla="*/ 572312 h 600749"/>
                <a:gd name="connsiteX7" fmla="*/ 0 w 423369"/>
                <a:gd name="connsiteY7" fmla="*/ 82499 h 600749"/>
                <a:gd name="connsiteX0" fmla="*/ 0 w 423369"/>
                <a:gd name="connsiteY0" fmla="*/ 89332 h 607582"/>
                <a:gd name="connsiteX1" fmla="*/ 423369 w 423369"/>
                <a:gd name="connsiteY1" fmla="*/ 89332 h 607582"/>
                <a:gd name="connsiteX2" fmla="*/ 423369 w 423369"/>
                <a:gd name="connsiteY2" fmla="*/ 607582 h 607582"/>
                <a:gd name="connsiteX3" fmla="*/ 392465 w 423369"/>
                <a:gd name="connsiteY3" fmla="*/ 580814 h 607582"/>
                <a:gd name="connsiteX4" fmla="*/ 194768 w 423369"/>
                <a:gd name="connsiteY4" fmla="*/ 517418 h 607582"/>
                <a:gd name="connsiteX5" fmla="*/ 57134 w 423369"/>
                <a:gd name="connsiteY5" fmla="*/ 546589 h 607582"/>
                <a:gd name="connsiteX6" fmla="*/ 0 w 423369"/>
                <a:gd name="connsiteY6" fmla="*/ 579145 h 607582"/>
                <a:gd name="connsiteX7" fmla="*/ 0 w 423369"/>
                <a:gd name="connsiteY7" fmla="*/ 89332 h 607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3369" h="607582">
                  <a:moveTo>
                    <a:pt x="0" y="89332"/>
                  </a:moveTo>
                  <a:cubicBezTo>
                    <a:pt x="131598" y="-24968"/>
                    <a:pt x="329871" y="-34493"/>
                    <a:pt x="423369" y="89332"/>
                  </a:cubicBezTo>
                  <a:lnTo>
                    <a:pt x="423369" y="607582"/>
                  </a:lnTo>
                  <a:lnTo>
                    <a:pt x="392465" y="580814"/>
                  </a:lnTo>
                  <a:cubicBezTo>
                    <a:pt x="336031" y="540789"/>
                    <a:pt x="267999" y="517418"/>
                    <a:pt x="194768" y="517418"/>
                  </a:cubicBezTo>
                  <a:cubicBezTo>
                    <a:pt x="145947" y="517418"/>
                    <a:pt x="99437" y="527805"/>
                    <a:pt x="57134" y="546589"/>
                  </a:cubicBezTo>
                  <a:lnTo>
                    <a:pt x="0" y="579145"/>
                  </a:lnTo>
                  <a:lnTo>
                    <a:pt x="0" y="89332"/>
                  </a:lnTo>
                  <a:close/>
                </a:path>
              </a:pathLst>
            </a:custGeom>
            <a:gradFill>
              <a:gsLst>
                <a:gs pos="0">
                  <a:srgbClr val="33CC33"/>
                </a:gs>
                <a:gs pos="100000">
                  <a:srgbClr val="28A028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30CB625-D752-4AAC-93AD-883BC75C799C}"/>
              </a:ext>
            </a:extLst>
          </p:cNvPr>
          <p:cNvGrpSpPr/>
          <p:nvPr/>
        </p:nvGrpSpPr>
        <p:grpSpPr>
          <a:xfrm>
            <a:off x="2558250" y="4339836"/>
            <a:ext cx="6087741" cy="944845"/>
            <a:chOff x="2554389" y="1712091"/>
            <a:chExt cx="6197446" cy="944845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FBF8BC17-BDC9-4D51-B020-3599023B5CE5}"/>
                </a:ext>
              </a:extLst>
            </p:cNvPr>
            <p:cNvSpPr/>
            <p:nvPr/>
          </p:nvSpPr>
          <p:spPr>
            <a:xfrm>
              <a:off x="2554389" y="1859560"/>
              <a:ext cx="5727940" cy="742411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rgbClr val="EE6000"/>
                </a:gs>
                <a:gs pos="100000">
                  <a:srgbClr val="FF9900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Font typeface="Wingdings" panose="05000000000000000000" pitchFamily="2" charset="2"/>
                <a:buChar char="Ø"/>
              </a:pPr>
              <a:r>
                <a:rPr lang="bn-BD" sz="2800" dirty="0">
                  <a:solidFill>
                    <a:schemeClr val="tx1"/>
                  </a:solidFill>
                </a:rPr>
                <a:t>নতুন শব্দের অর্থ বলতে পারবে।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831CB61-4FD3-4F02-8268-0BBABCD71DFC}"/>
                </a:ext>
              </a:extLst>
            </p:cNvPr>
            <p:cNvSpPr/>
            <p:nvPr/>
          </p:nvSpPr>
          <p:spPr>
            <a:xfrm>
              <a:off x="8210550" y="2338996"/>
              <a:ext cx="435443" cy="317940"/>
            </a:xfrm>
            <a:prstGeom prst="ellipse">
              <a:avLst/>
            </a:prstGeom>
            <a:gradFill>
              <a:gsLst>
                <a:gs pos="0">
                  <a:srgbClr val="D65700"/>
                </a:gs>
                <a:gs pos="100000">
                  <a:srgbClr val="FF9900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6018D50-29B7-4CE1-B907-A51F5B8B2C6D}"/>
                </a:ext>
              </a:extLst>
            </p:cNvPr>
            <p:cNvSpPr/>
            <p:nvPr/>
          </p:nvSpPr>
          <p:spPr>
            <a:xfrm rot="5400000">
              <a:off x="8436522" y="2341623"/>
              <a:ext cx="317940" cy="312685"/>
            </a:xfrm>
            <a:custGeom>
              <a:avLst/>
              <a:gdLst>
                <a:gd name="connsiteX0" fmla="*/ 416146 w 832292"/>
                <a:gd name="connsiteY0" fmla="*/ 0 h 371206"/>
                <a:gd name="connsiteX1" fmla="*/ 832292 w 832292"/>
                <a:gd name="connsiteY1" fmla="*/ 371206 h 371206"/>
                <a:gd name="connsiteX2" fmla="*/ 0 w 832292"/>
                <a:gd name="connsiteY2" fmla="*/ 371206 h 371206"/>
                <a:gd name="connsiteX3" fmla="*/ 416146 w 832292"/>
                <a:gd name="connsiteY3" fmla="*/ 0 h 37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2292" h="371206">
                  <a:moveTo>
                    <a:pt x="416146" y="0"/>
                  </a:moveTo>
                  <a:cubicBezTo>
                    <a:pt x="645977" y="0"/>
                    <a:pt x="832292" y="166195"/>
                    <a:pt x="832292" y="371206"/>
                  </a:cubicBezTo>
                  <a:lnTo>
                    <a:pt x="0" y="371206"/>
                  </a:lnTo>
                  <a:cubicBezTo>
                    <a:pt x="0" y="166195"/>
                    <a:pt x="186315" y="0"/>
                    <a:pt x="416146" y="0"/>
                  </a:cubicBezTo>
                  <a:close/>
                </a:path>
              </a:pathLst>
            </a:custGeom>
            <a:gradFill>
              <a:gsLst>
                <a:gs pos="0">
                  <a:srgbClr val="D65700"/>
                </a:gs>
                <a:gs pos="100000">
                  <a:srgbClr val="FF9900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E98B03E-4264-46AD-9D6F-1BE0A6EFB118}"/>
                </a:ext>
              </a:extLst>
            </p:cNvPr>
            <p:cNvSpPr/>
            <p:nvPr/>
          </p:nvSpPr>
          <p:spPr>
            <a:xfrm>
              <a:off x="8355062" y="1813309"/>
              <a:ext cx="290931" cy="742410"/>
            </a:xfrm>
            <a:custGeom>
              <a:avLst/>
              <a:gdLst>
                <a:gd name="connsiteX0" fmla="*/ 0 w 423369"/>
                <a:gd name="connsiteY0" fmla="*/ 0 h 518250"/>
                <a:gd name="connsiteX1" fmla="*/ 423369 w 423369"/>
                <a:gd name="connsiteY1" fmla="*/ 0 h 518250"/>
                <a:gd name="connsiteX2" fmla="*/ 423369 w 423369"/>
                <a:gd name="connsiteY2" fmla="*/ 518250 h 518250"/>
                <a:gd name="connsiteX3" fmla="*/ 392465 w 423369"/>
                <a:gd name="connsiteY3" fmla="*/ 491482 h 518250"/>
                <a:gd name="connsiteX4" fmla="*/ 194768 w 423369"/>
                <a:gd name="connsiteY4" fmla="*/ 428086 h 518250"/>
                <a:gd name="connsiteX5" fmla="*/ 57134 w 423369"/>
                <a:gd name="connsiteY5" fmla="*/ 457257 h 518250"/>
                <a:gd name="connsiteX6" fmla="*/ 0 w 423369"/>
                <a:gd name="connsiteY6" fmla="*/ 489813 h 518250"/>
                <a:gd name="connsiteX0" fmla="*/ 0 w 423369"/>
                <a:gd name="connsiteY0" fmla="*/ 0 h 518250"/>
                <a:gd name="connsiteX1" fmla="*/ 423369 w 423369"/>
                <a:gd name="connsiteY1" fmla="*/ 0 h 518250"/>
                <a:gd name="connsiteX2" fmla="*/ 423369 w 423369"/>
                <a:gd name="connsiteY2" fmla="*/ 518250 h 518250"/>
                <a:gd name="connsiteX3" fmla="*/ 392465 w 423369"/>
                <a:gd name="connsiteY3" fmla="*/ 491482 h 518250"/>
                <a:gd name="connsiteX4" fmla="*/ 194768 w 423369"/>
                <a:gd name="connsiteY4" fmla="*/ 428086 h 518250"/>
                <a:gd name="connsiteX5" fmla="*/ 57134 w 423369"/>
                <a:gd name="connsiteY5" fmla="*/ 457257 h 518250"/>
                <a:gd name="connsiteX6" fmla="*/ 0 w 423369"/>
                <a:gd name="connsiteY6" fmla="*/ 489813 h 518250"/>
                <a:gd name="connsiteX7" fmla="*/ 0 w 423369"/>
                <a:gd name="connsiteY7" fmla="*/ 0 h 518250"/>
                <a:gd name="connsiteX0" fmla="*/ 0 w 423369"/>
                <a:gd name="connsiteY0" fmla="*/ 42333 h 560583"/>
                <a:gd name="connsiteX1" fmla="*/ 423369 w 423369"/>
                <a:gd name="connsiteY1" fmla="*/ 42333 h 560583"/>
                <a:gd name="connsiteX2" fmla="*/ 423369 w 423369"/>
                <a:gd name="connsiteY2" fmla="*/ 560583 h 560583"/>
                <a:gd name="connsiteX3" fmla="*/ 392465 w 423369"/>
                <a:gd name="connsiteY3" fmla="*/ 533815 h 560583"/>
                <a:gd name="connsiteX4" fmla="*/ 194768 w 423369"/>
                <a:gd name="connsiteY4" fmla="*/ 470419 h 560583"/>
                <a:gd name="connsiteX5" fmla="*/ 57134 w 423369"/>
                <a:gd name="connsiteY5" fmla="*/ 499590 h 560583"/>
                <a:gd name="connsiteX6" fmla="*/ 0 w 423369"/>
                <a:gd name="connsiteY6" fmla="*/ 532146 h 560583"/>
                <a:gd name="connsiteX7" fmla="*/ 0 w 423369"/>
                <a:gd name="connsiteY7" fmla="*/ 42333 h 560583"/>
                <a:gd name="connsiteX0" fmla="*/ 0 w 423369"/>
                <a:gd name="connsiteY0" fmla="*/ 82499 h 600749"/>
                <a:gd name="connsiteX1" fmla="*/ 423369 w 423369"/>
                <a:gd name="connsiteY1" fmla="*/ 82499 h 600749"/>
                <a:gd name="connsiteX2" fmla="*/ 423369 w 423369"/>
                <a:gd name="connsiteY2" fmla="*/ 600749 h 600749"/>
                <a:gd name="connsiteX3" fmla="*/ 392465 w 423369"/>
                <a:gd name="connsiteY3" fmla="*/ 573981 h 600749"/>
                <a:gd name="connsiteX4" fmla="*/ 194768 w 423369"/>
                <a:gd name="connsiteY4" fmla="*/ 510585 h 600749"/>
                <a:gd name="connsiteX5" fmla="*/ 57134 w 423369"/>
                <a:gd name="connsiteY5" fmla="*/ 539756 h 600749"/>
                <a:gd name="connsiteX6" fmla="*/ 0 w 423369"/>
                <a:gd name="connsiteY6" fmla="*/ 572312 h 600749"/>
                <a:gd name="connsiteX7" fmla="*/ 0 w 423369"/>
                <a:gd name="connsiteY7" fmla="*/ 82499 h 600749"/>
                <a:gd name="connsiteX0" fmla="*/ 0 w 423369"/>
                <a:gd name="connsiteY0" fmla="*/ 89332 h 607582"/>
                <a:gd name="connsiteX1" fmla="*/ 423369 w 423369"/>
                <a:gd name="connsiteY1" fmla="*/ 89332 h 607582"/>
                <a:gd name="connsiteX2" fmla="*/ 423369 w 423369"/>
                <a:gd name="connsiteY2" fmla="*/ 607582 h 607582"/>
                <a:gd name="connsiteX3" fmla="*/ 392465 w 423369"/>
                <a:gd name="connsiteY3" fmla="*/ 580814 h 607582"/>
                <a:gd name="connsiteX4" fmla="*/ 194768 w 423369"/>
                <a:gd name="connsiteY4" fmla="*/ 517418 h 607582"/>
                <a:gd name="connsiteX5" fmla="*/ 57134 w 423369"/>
                <a:gd name="connsiteY5" fmla="*/ 546589 h 607582"/>
                <a:gd name="connsiteX6" fmla="*/ 0 w 423369"/>
                <a:gd name="connsiteY6" fmla="*/ 579145 h 607582"/>
                <a:gd name="connsiteX7" fmla="*/ 0 w 423369"/>
                <a:gd name="connsiteY7" fmla="*/ 89332 h 607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3369" h="607582">
                  <a:moveTo>
                    <a:pt x="0" y="89332"/>
                  </a:moveTo>
                  <a:cubicBezTo>
                    <a:pt x="131598" y="-24968"/>
                    <a:pt x="329871" y="-34493"/>
                    <a:pt x="423369" y="89332"/>
                  </a:cubicBezTo>
                  <a:lnTo>
                    <a:pt x="423369" y="607582"/>
                  </a:lnTo>
                  <a:lnTo>
                    <a:pt x="392465" y="580814"/>
                  </a:lnTo>
                  <a:cubicBezTo>
                    <a:pt x="336031" y="540789"/>
                    <a:pt x="267999" y="517418"/>
                    <a:pt x="194768" y="517418"/>
                  </a:cubicBezTo>
                  <a:cubicBezTo>
                    <a:pt x="145947" y="517418"/>
                    <a:pt x="99437" y="527805"/>
                    <a:pt x="57134" y="546589"/>
                  </a:cubicBezTo>
                  <a:lnTo>
                    <a:pt x="0" y="579145"/>
                  </a:lnTo>
                  <a:lnTo>
                    <a:pt x="0" y="89332"/>
                  </a:lnTo>
                  <a:close/>
                </a:path>
              </a:pathLst>
            </a:custGeom>
            <a:gradFill>
              <a:gsLst>
                <a:gs pos="0">
                  <a:srgbClr val="D65700"/>
                </a:gs>
                <a:gs pos="100000">
                  <a:srgbClr val="D657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EB4A8DE-835D-448B-B08D-7ACF8B68E93D}"/>
                </a:ext>
              </a:extLst>
            </p:cNvPr>
            <p:cNvSpPr/>
            <p:nvPr/>
          </p:nvSpPr>
          <p:spPr>
            <a:xfrm rot="16200000" flipH="1">
              <a:off x="8300044" y="2363323"/>
              <a:ext cx="194123" cy="145466"/>
            </a:xfrm>
            <a:custGeom>
              <a:avLst/>
              <a:gdLst>
                <a:gd name="connsiteX0" fmla="*/ 416146 w 832292"/>
                <a:gd name="connsiteY0" fmla="*/ 0 h 371206"/>
                <a:gd name="connsiteX1" fmla="*/ 832292 w 832292"/>
                <a:gd name="connsiteY1" fmla="*/ 371206 h 371206"/>
                <a:gd name="connsiteX2" fmla="*/ 0 w 832292"/>
                <a:gd name="connsiteY2" fmla="*/ 371206 h 371206"/>
                <a:gd name="connsiteX3" fmla="*/ 416146 w 832292"/>
                <a:gd name="connsiteY3" fmla="*/ 0 h 37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2292" h="371206">
                  <a:moveTo>
                    <a:pt x="416146" y="0"/>
                  </a:moveTo>
                  <a:cubicBezTo>
                    <a:pt x="645977" y="0"/>
                    <a:pt x="832292" y="166195"/>
                    <a:pt x="832292" y="371206"/>
                  </a:cubicBezTo>
                  <a:lnTo>
                    <a:pt x="0" y="371206"/>
                  </a:lnTo>
                  <a:cubicBezTo>
                    <a:pt x="0" y="166195"/>
                    <a:pt x="186315" y="0"/>
                    <a:pt x="416146" y="0"/>
                  </a:cubicBezTo>
                  <a:close/>
                </a:path>
              </a:pathLst>
            </a:custGeom>
            <a:gradFill>
              <a:gsLst>
                <a:gs pos="0">
                  <a:srgbClr val="B86E00"/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7C4CCAD-0BBC-410B-AEF2-556F2A9A60D4}"/>
                </a:ext>
              </a:extLst>
            </p:cNvPr>
            <p:cNvSpPr/>
            <p:nvPr/>
          </p:nvSpPr>
          <p:spPr>
            <a:xfrm>
              <a:off x="8210550" y="1712091"/>
              <a:ext cx="541285" cy="742410"/>
            </a:xfrm>
            <a:custGeom>
              <a:avLst/>
              <a:gdLst>
                <a:gd name="connsiteX0" fmla="*/ 0 w 423369"/>
                <a:gd name="connsiteY0" fmla="*/ 0 h 518250"/>
                <a:gd name="connsiteX1" fmla="*/ 423369 w 423369"/>
                <a:gd name="connsiteY1" fmla="*/ 0 h 518250"/>
                <a:gd name="connsiteX2" fmla="*/ 423369 w 423369"/>
                <a:gd name="connsiteY2" fmla="*/ 518250 h 518250"/>
                <a:gd name="connsiteX3" fmla="*/ 392465 w 423369"/>
                <a:gd name="connsiteY3" fmla="*/ 491482 h 518250"/>
                <a:gd name="connsiteX4" fmla="*/ 194768 w 423369"/>
                <a:gd name="connsiteY4" fmla="*/ 428086 h 518250"/>
                <a:gd name="connsiteX5" fmla="*/ 57134 w 423369"/>
                <a:gd name="connsiteY5" fmla="*/ 457257 h 518250"/>
                <a:gd name="connsiteX6" fmla="*/ 0 w 423369"/>
                <a:gd name="connsiteY6" fmla="*/ 489813 h 518250"/>
                <a:gd name="connsiteX0" fmla="*/ 0 w 423369"/>
                <a:gd name="connsiteY0" fmla="*/ 0 h 518250"/>
                <a:gd name="connsiteX1" fmla="*/ 423369 w 423369"/>
                <a:gd name="connsiteY1" fmla="*/ 0 h 518250"/>
                <a:gd name="connsiteX2" fmla="*/ 423369 w 423369"/>
                <a:gd name="connsiteY2" fmla="*/ 518250 h 518250"/>
                <a:gd name="connsiteX3" fmla="*/ 392465 w 423369"/>
                <a:gd name="connsiteY3" fmla="*/ 491482 h 518250"/>
                <a:gd name="connsiteX4" fmla="*/ 194768 w 423369"/>
                <a:gd name="connsiteY4" fmla="*/ 428086 h 518250"/>
                <a:gd name="connsiteX5" fmla="*/ 57134 w 423369"/>
                <a:gd name="connsiteY5" fmla="*/ 457257 h 518250"/>
                <a:gd name="connsiteX6" fmla="*/ 0 w 423369"/>
                <a:gd name="connsiteY6" fmla="*/ 489813 h 518250"/>
                <a:gd name="connsiteX7" fmla="*/ 0 w 423369"/>
                <a:gd name="connsiteY7" fmla="*/ 0 h 518250"/>
                <a:gd name="connsiteX0" fmla="*/ 0 w 423369"/>
                <a:gd name="connsiteY0" fmla="*/ 42333 h 560583"/>
                <a:gd name="connsiteX1" fmla="*/ 423369 w 423369"/>
                <a:gd name="connsiteY1" fmla="*/ 42333 h 560583"/>
                <a:gd name="connsiteX2" fmla="*/ 423369 w 423369"/>
                <a:gd name="connsiteY2" fmla="*/ 560583 h 560583"/>
                <a:gd name="connsiteX3" fmla="*/ 392465 w 423369"/>
                <a:gd name="connsiteY3" fmla="*/ 533815 h 560583"/>
                <a:gd name="connsiteX4" fmla="*/ 194768 w 423369"/>
                <a:gd name="connsiteY4" fmla="*/ 470419 h 560583"/>
                <a:gd name="connsiteX5" fmla="*/ 57134 w 423369"/>
                <a:gd name="connsiteY5" fmla="*/ 499590 h 560583"/>
                <a:gd name="connsiteX6" fmla="*/ 0 w 423369"/>
                <a:gd name="connsiteY6" fmla="*/ 532146 h 560583"/>
                <a:gd name="connsiteX7" fmla="*/ 0 w 423369"/>
                <a:gd name="connsiteY7" fmla="*/ 42333 h 560583"/>
                <a:gd name="connsiteX0" fmla="*/ 0 w 423369"/>
                <a:gd name="connsiteY0" fmla="*/ 82499 h 600749"/>
                <a:gd name="connsiteX1" fmla="*/ 423369 w 423369"/>
                <a:gd name="connsiteY1" fmla="*/ 82499 h 600749"/>
                <a:gd name="connsiteX2" fmla="*/ 423369 w 423369"/>
                <a:gd name="connsiteY2" fmla="*/ 600749 h 600749"/>
                <a:gd name="connsiteX3" fmla="*/ 392465 w 423369"/>
                <a:gd name="connsiteY3" fmla="*/ 573981 h 600749"/>
                <a:gd name="connsiteX4" fmla="*/ 194768 w 423369"/>
                <a:gd name="connsiteY4" fmla="*/ 510585 h 600749"/>
                <a:gd name="connsiteX5" fmla="*/ 57134 w 423369"/>
                <a:gd name="connsiteY5" fmla="*/ 539756 h 600749"/>
                <a:gd name="connsiteX6" fmla="*/ 0 w 423369"/>
                <a:gd name="connsiteY6" fmla="*/ 572312 h 600749"/>
                <a:gd name="connsiteX7" fmla="*/ 0 w 423369"/>
                <a:gd name="connsiteY7" fmla="*/ 82499 h 600749"/>
                <a:gd name="connsiteX0" fmla="*/ 0 w 423369"/>
                <a:gd name="connsiteY0" fmla="*/ 89332 h 607582"/>
                <a:gd name="connsiteX1" fmla="*/ 423369 w 423369"/>
                <a:gd name="connsiteY1" fmla="*/ 89332 h 607582"/>
                <a:gd name="connsiteX2" fmla="*/ 423369 w 423369"/>
                <a:gd name="connsiteY2" fmla="*/ 607582 h 607582"/>
                <a:gd name="connsiteX3" fmla="*/ 392465 w 423369"/>
                <a:gd name="connsiteY3" fmla="*/ 580814 h 607582"/>
                <a:gd name="connsiteX4" fmla="*/ 194768 w 423369"/>
                <a:gd name="connsiteY4" fmla="*/ 517418 h 607582"/>
                <a:gd name="connsiteX5" fmla="*/ 57134 w 423369"/>
                <a:gd name="connsiteY5" fmla="*/ 546589 h 607582"/>
                <a:gd name="connsiteX6" fmla="*/ 0 w 423369"/>
                <a:gd name="connsiteY6" fmla="*/ 579145 h 607582"/>
                <a:gd name="connsiteX7" fmla="*/ 0 w 423369"/>
                <a:gd name="connsiteY7" fmla="*/ 89332 h 607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3369" h="607582">
                  <a:moveTo>
                    <a:pt x="0" y="89332"/>
                  </a:moveTo>
                  <a:cubicBezTo>
                    <a:pt x="131598" y="-24968"/>
                    <a:pt x="329871" y="-34493"/>
                    <a:pt x="423369" y="89332"/>
                  </a:cubicBezTo>
                  <a:lnTo>
                    <a:pt x="423369" y="607582"/>
                  </a:lnTo>
                  <a:lnTo>
                    <a:pt x="392465" y="580814"/>
                  </a:lnTo>
                  <a:cubicBezTo>
                    <a:pt x="336031" y="540789"/>
                    <a:pt x="267999" y="517418"/>
                    <a:pt x="194768" y="517418"/>
                  </a:cubicBezTo>
                  <a:cubicBezTo>
                    <a:pt x="145947" y="517418"/>
                    <a:pt x="99437" y="527805"/>
                    <a:pt x="57134" y="546589"/>
                  </a:cubicBezTo>
                  <a:lnTo>
                    <a:pt x="0" y="579145"/>
                  </a:lnTo>
                  <a:lnTo>
                    <a:pt x="0" y="89332"/>
                  </a:lnTo>
                  <a:close/>
                </a:path>
              </a:pathLst>
            </a:custGeom>
            <a:gradFill>
              <a:gsLst>
                <a:gs pos="0">
                  <a:srgbClr val="EE6000"/>
                </a:gs>
                <a:gs pos="100000">
                  <a:srgbClr val="FF9900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1BE1E6C-BFEC-4696-920A-3A69BED6737B}"/>
              </a:ext>
            </a:extLst>
          </p:cNvPr>
          <p:cNvGrpSpPr/>
          <p:nvPr/>
        </p:nvGrpSpPr>
        <p:grpSpPr>
          <a:xfrm>
            <a:off x="2772585" y="5550313"/>
            <a:ext cx="5979247" cy="944845"/>
            <a:chOff x="2772585" y="5550313"/>
            <a:chExt cx="5979247" cy="944845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7480B43-DCBE-4411-9ED5-57F67C90D44D}"/>
                </a:ext>
              </a:extLst>
            </p:cNvPr>
            <p:cNvGrpSpPr/>
            <p:nvPr/>
          </p:nvGrpSpPr>
          <p:grpSpPr>
            <a:xfrm>
              <a:off x="2772585" y="5550313"/>
              <a:ext cx="5979247" cy="944845"/>
              <a:chOff x="2772587" y="1712091"/>
              <a:chExt cx="5979247" cy="944845"/>
            </a:xfrm>
          </p:grpSpPr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494280EF-B80E-43B9-B0B6-DAF8039AF82F}"/>
                  </a:ext>
                </a:extLst>
              </p:cNvPr>
              <p:cNvSpPr/>
              <p:nvPr/>
            </p:nvSpPr>
            <p:spPr>
              <a:xfrm>
                <a:off x="2772587" y="1813308"/>
                <a:ext cx="5727940" cy="742411"/>
              </a:xfrm>
              <a:prstGeom prst="roundRect">
                <a:avLst>
                  <a:gd name="adj" fmla="val 0"/>
                </a:avLst>
              </a:prstGeom>
              <a:gradFill flip="none" rotWithShape="1">
                <a:gsLst>
                  <a:gs pos="0">
                    <a:srgbClr val="3399FF"/>
                  </a:gs>
                  <a:gs pos="100000">
                    <a:srgbClr val="33CCFF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1E96D8C4-D7FE-4544-9577-F74D3FB97FDD}"/>
                  </a:ext>
                </a:extLst>
              </p:cNvPr>
              <p:cNvSpPr/>
              <p:nvPr/>
            </p:nvSpPr>
            <p:spPr>
              <a:xfrm>
                <a:off x="8210550" y="2338996"/>
                <a:ext cx="435443" cy="317940"/>
              </a:xfrm>
              <a:prstGeom prst="ellipse">
                <a:avLst/>
              </a:prstGeom>
              <a:gradFill>
                <a:gsLst>
                  <a:gs pos="0">
                    <a:srgbClr val="0066FF"/>
                  </a:gs>
                  <a:gs pos="100000">
                    <a:srgbClr val="3399FF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5416E98C-C866-4CC6-98B8-4510245DA0C2}"/>
                  </a:ext>
                </a:extLst>
              </p:cNvPr>
              <p:cNvSpPr/>
              <p:nvPr/>
            </p:nvSpPr>
            <p:spPr>
              <a:xfrm rot="5400000">
                <a:off x="8436522" y="2341623"/>
                <a:ext cx="317940" cy="312685"/>
              </a:xfrm>
              <a:custGeom>
                <a:avLst/>
                <a:gdLst>
                  <a:gd name="connsiteX0" fmla="*/ 416146 w 832292"/>
                  <a:gd name="connsiteY0" fmla="*/ 0 h 371206"/>
                  <a:gd name="connsiteX1" fmla="*/ 832292 w 832292"/>
                  <a:gd name="connsiteY1" fmla="*/ 371206 h 371206"/>
                  <a:gd name="connsiteX2" fmla="*/ 0 w 832292"/>
                  <a:gd name="connsiteY2" fmla="*/ 371206 h 371206"/>
                  <a:gd name="connsiteX3" fmla="*/ 416146 w 832292"/>
                  <a:gd name="connsiteY3" fmla="*/ 0 h 371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2292" h="371206">
                    <a:moveTo>
                      <a:pt x="416146" y="0"/>
                    </a:moveTo>
                    <a:cubicBezTo>
                      <a:pt x="645977" y="0"/>
                      <a:pt x="832292" y="166195"/>
                      <a:pt x="832292" y="371206"/>
                    </a:cubicBezTo>
                    <a:lnTo>
                      <a:pt x="0" y="371206"/>
                    </a:lnTo>
                    <a:cubicBezTo>
                      <a:pt x="0" y="166195"/>
                      <a:pt x="186315" y="0"/>
                      <a:pt x="41614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3366FF"/>
                  </a:gs>
                  <a:gs pos="100000">
                    <a:srgbClr val="0066FF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CAD15866-4078-461C-B5E7-5195318F0A8E}"/>
                  </a:ext>
                </a:extLst>
              </p:cNvPr>
              <p:cNvSpPr/>
              <p:nvPr/>
            </p:nvSpPr>
            <p:spPr>
              <a:xfrm>
                <a:off x="8355062" y="1813309"/>
                <a:ext cx="290931" cy="742410"/>
              </a:xfrm>
              <a:custGeom>
                <a:avLst/>
                <a:gdLst>
                  <a:gd name="connsiteX0" fmla="*/ 0 w 423369"/>
                  <a:gd name="connsiteY0" fmla="*/ 0 h 518250"/>
                  <a:gd name="connsiteX1" fmla="*/ 423369 w 423369"/>
                  <a:gd name="connsiteY1" fmla="*/ 0 h 518250"/>
                  <a:gd name="connsiteX2" fmla="*/ 423369 w 423369"/>
                  <a:gd name="connsiteY2" fmla="*/ 518250 h 518250"/>
                  <a:gd name="connsiteX3" fmla="*/ 392465 w 423369"/>
                  <a:gd name="connsiteY3" fmla="*/ 491482 h 518250"/>
                  <a:gd name="connsiteX4" fmla="*/ 194768 w 423369"/>
                  <a:gd name="connsiteY4" fmla="*/ 428086 h 518250"/>
                  <a:gd name="connsiteX5" fmla="*/ 57134 w 423369"/>
                  <a:gd name="connsiteY5" fmla="*/ 457257 h 518250"/>
                  <a:gd name="connsiteX6" fmla="*/ 0 w 423369"/>
                  <a:gd name="connsiteY6" fmla="*/ 489813 h 518250"/>
                  <a:gd name="connsiteX0" fmla="*/ 0 w 423369"/>
                  <a:gd name="connsiteY0" fmla="*/ 0 h 518250"/>
                  <a:gd name="connsiteX1" fmla="*/ 423369 w 423369"/>
                  <a:gd name="connsiteY1" fmla="*/ 0 h 518250"/>
                  <a:gd name="connsiteX2" fmla="*/ 423369 w 423369"/>
                  <a:gd name="connsiteY2" fmla="*/ 518250 h 518250"/>
                  <a:gd name="connsiteX3" fmla="*/ 392465 w 423369"/>
                  <a:gd name="connsiteY3" fmla="*/ 491482 h 518250"/>
                  <a:gd name="connsiteX4" fmla="*/ 194768 w 423369"/>
                  <a:gd name="connsiteY4" fmla="*/ 428086 h 518250"/>
                  <a:gd name="connsiteX5" fmla="*/ 57134 w 423369"/>
                  <a:gd name="connsiteY5" fmla="*/ 457257 h 518250"/>
                  <a:gd name="connsiteX6" fmla="*/ 0 w 423369"/>
                  <a:gd name="connsiteY6" fmla="*/ 489813 h 518250"/>
                  <a:gd name="connsiteX7" fmla="*/ 0 w 423369"/>
                  <a:gd name="connsiteY7" fmla="*/ 0 h 518250"/>
                  <a:gd name="connsiteX0" fmla="*/ 0 w 423369"/>
                  <a:gd name="connsiteY0" fmla="*/ 42333 h 560583"/>
                  <a:gd name="connsiteX1" fmla="*/ 423369 w 423369"/>
                  <a:gd name="connsiteY1" fmla="*/ 42333 h 560583"/>
                  <a:gd name="connsiteX2" fmla="*/ 423369 w 423369"/>
                  <a:gd name="connsiteY2" fmla="*/ 560583 h 560583"/>
                  <a:gd name="connsiteX3" fmla="*/ 392465 w 423369"/>
                  <a:gd name="connsiteY3" fmla="*/ 533815 h 560583"/>
                  <a:gd name="connsiteX4" fmla="*/ 194768 w 423369"/>
                  <a:gd name="connsiteY4" fmla="*/ 470419 h 560583"/>
                  <a:gd name="connsiteX5" fmla="*/ 57134 w 423369"/>
                  <a:gd name="connsiteY5" fmla="*/ 499590 h 560583"/>
                  <a:gd name="connsiteX6" fmla="*/ 0 w 423369"/>
                  <a:gd name="connsiteY6" fmla="*/ 532146 h 560583"/>
                  <a:gd name="connsiteX7" fmla="*/ 0 w 423369"/>
                  <a:gd name="connsiteY7" fmla="*/ 42333 h 560583"/>
                  <a:gd name="connsiteX0" fmla="*/ 0 w 423369"/>
                  <a:gd name="connsiteY0" fmla="*/ 82499 h 600749"/>
                  <a:gd name="connsiteX1" fmla="*/ 423369 w 423369"/>
                  <a:gd name="connsiteY1" fmla="*/ 82499 h 600749"/>
                  <a:gd name="connsiteX2" fmla="*/ 423369 w 423369"/>
                  <a:gd name="connsiteY2" fmla="*/ 600749 h 600749"/>
                  <a:gd name="connsiteX3" fmla="*/ 392465 w 423369"/>
                  <a:gd name="connsiteY3" fmla="*/ 573981 h 600749"/>
                  <a:gd name="connsiteX4" fmla="*/ 194768 w 423369"/>
                  <a:gd name="connsiteY4" fmla="*/ 510585 h 600749"/>
                  <a:gd name="connsiteX5" fmla="*/ 57134 w 423369"/>
                  <a:gd name="connsiteY5" fmla="*/ 539756 h 600749"/>
                  <a:gd name="connsiteX6" fmla="*/ 0 w 423369"/>
                  <a:gd name="connsiteY6" fmla="*/ 572312 h 600749"/>
                  <a:gd name="connsiteX7" fmla="*/ 0 w 423369"/>
                  <a:gd name="connsiteY7" fmla="*/ 82499 h 600749"/>
                  <a:gd name="connsiteX0" fmla="*/ 0 w 423369"/>
                  <a:gd name="connsiteY0" fmla="*/ 89332 h 607582"/>
                  <a:gd name="connsiteX1" fmla="*/ 423369 w 423369"/>
                  <a:gd name="connsiteY1" fmla="*/ 89332 h 607582"/>
                  <a:gd name="connsiteX2" fmla="*/ 423369 w 423369"/>
                  <a:gd name="connsiteY2" fmla="*/ 607582 h 607582"/>
                  <a:gd name="connsiteX3" fmla="*/ 392465 w 423369"/>
                  <a:gd name="connsiteY3" fmla="*/ 580814 h 607582"/>
                  <a:gd name="connsiteX4" fmla="*/ 194768 w 423369"/>
                  <a:gd name="connsiteY4" fmla="*/ 517418 h 607582"/>
                  <a:gd name="connsiteX5" fmla="*/ 57134 w 423369"/>
                  <a:gd name="connsiteY5" fmla="*/ 546589 h 607582"/>
                  <a:gd name="connsiteX6" fmla="*/ 0 w 423369"/>
                  <a:gd name="connsiteY6" fmla="*/ 579145 h 607582"/>
                  <a:gd name="connsiteX7" fmla="*/ 0 w 423369"/>
                  <a:gd name="connsiteY7" fmla="*/ 89332 h 607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369" h="607582">
                    <a:moveTo>
                      <a:pt x="0" y="89332"/>
                    </a:moveTo>
                    <a:cubicBezTo>
                      <a:pt x="131598" y="-24968"/>
                      <a:pt x="329871" y="-34493"/>
                      <a:pt x="423369" y="89332"/>
                    </a:cubicBezTo>
                    <a:lnTo>
                      <a:pt x="423369" y="607582"/>
                    </a:lnTo>
                    <a:lnTo>
                      <a:pt x="392465" y="580814"/>
                    </a:lnTo>
                    <a:cubicBezTo>
                      <a:pt x="336031" y="540789"/>
                      <a:pt x="267999" y="517418"/>
                      <a:pt x="194768" y="517418"/>
                    </a:cubicBezTo>
                    <a:cubicBezTo>
                      <a:pt x="145947" y="517418"/>
                      <a:pt x="99437" y="527805"/>
                      <a:pt x="57134" y="546589"/>
                    </a:cubicBezTo>
                    <a:lnTo>
                      <a:pt x="0" y="579145"/>
                    </a:lnTo>
                    <a:lnTo>
                      <a:pt x="0" y="8933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>
                      <a:lumMod val="75000"/>
                    </a:schemeClr>
                  </a:gs>
                  <a:gs pos="100000">
                    <a:srgbClr val="3399FF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FD70D2EA-D7E3-4F6E-94DE-EB6F7FA73802}"/>
                  </a:ext>
                </a:extLst>
              </p:cNvPr>
              <p:cNvSpPr/>
              <p:nvPr/>
            </p:nvSpPr>
            <p:spPr>
              <a:xfrm rot="16200000" flipH="1">
                <a:off x="8300044" y="2363323"/>
                <a:ext cx="194123" cy="145466"/>
              </a:xfrm>
              <a:custGeom>
                <a:avLst/>
                <a:gdLst>
                  <a:gd name="connsiteX0" fmla="*/ 416146 w 832292"/>
                  <a:gd name="connsiteY0" fmla="*/ 0 h 371206"/>
                  <a:gd name="connsiteX1" fmla="*/ 832292 w 832292"/>
                  <a:gd name="connsiteY1" fmla="*/ 371206 h 371206"/>
                  <a:gd name="connsiteX2" fmla="*/ 0 w 832292"/>
                  <a:gd name="connsiteY2" fmla="*/ 371206 h 371206"/>
                  <a:gd name="connsiteX3" fmla="*/ 416146 w 832292"/>
                  <a:gd name="connsiteY3" fmla="*/ 0 h 371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2292" h="371206">
                    <a:moveTo>
                      <a:pt x="416146" y="0"/>
                    </a:moveTo>
                    <a:cubicBezTo>
                      <a:pt x="645977" y="0"/>
                      <a:pt x="832292" y="166195"/>
                      <a:pt x="832292" y="371206"/>
                    </a:cubicBezTo>
                    <a:lnTo>
                      <a:pt x="0" y="371206"/>
                    </a:lnTo>
                    <a:cubicBezTo>
                      <a:pt x="0" y="166195"/>
                      <a:pt x="186315" y="0"/>
                      <a:pt x="41614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D2987"/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6554573-20F1-44B9-9899-2DE0E30A05DB}"/>
                  </a:ext>
                </a:extLst>
              </p:cNvPr>
              <p:cNvSpPr/>
              <p:nvPr/>
            </p:nvSpPr>
            <p:spPr>
              <a:xfrm>
                <a:off x="8256243" y="1712091"/>
                <a:ext cx="495591" cy="742410"/>
              </a:xfrm>
              <a:custGeom>
                <a:avLst/>
                <a:gdLst>
                  <a:gd name="connsiteX0" fmla="*/ 0 w 423369"/>
                  <a:gd name="connsiteY0" fmla="*/ 0 h 518250"/>
                  <a:gd name="connsiteX1" fmla="*/ 423369 w 423369"/>
                  <a:gd name="connsiteY1" fmla="*/ 0 h 518250"/>
                  <a:gd name="connsiteX2" fmla="*/ 423369 w 423369"/>
                  <a:gd name="connsiteY2" fmla="*/ 518250 h 518250"/>
                  <a:gd name="connsiteX3" fmla="*/ 392465 w 423369"/>
                  <a:gd name="connsiteY3" fmla="*/ 491482 h 518250"/>
                  <a:gd name="connsiteX4" fmla="*/ 194768 w 423369"/>
                  <a:gd name="connsiteY4" fmla="*/ 428086 h 518250"/>
                  <a:gd name="connsiteX5" fmla="*/ 57134 w 423369"/>
                  <a:gd name="connsiteY5" fmla="*/ 457257 h 518250"/>
                  <a:gd name="connsiteX6" fmla="*/ 0 w 423369"/>
                  <a:gd name="connsiteY6" fmla="*/ 489813 h 518250"/>
                  <a:gd name="connsiteX0" fmla="*/ 0 w 423369"/>
                  <a:gd name="connsiteY0" fmla="*/ 0 h 518250"/>
                  <a:gd name="connsiteX1" fmla="*/ 423369 w 423369"/>
                  <a:gd name="connsiteY1" fmla="*/ 0 h 518250"/>
                  <a:gd name="connsiteX2" fmla="*/ 423369 w 423369"/>
                  <a:gd name="connsiteY2" fmla="*/ 518250 h 518250"/>
                  <a:gd name="connsiteX3" fmla="*/ 392465 w 423369"/>
                  <a:gd name="connsiteY3" fmla="*/ 491482 h 518250"/>
                  <a:gd name="connsiteX4" fmla="*/ 194768 w 423369"/>
                  <a:gd name="connsiteY4" fmla="*/ 428086 h 518250"/>
                  <a:gd name="connsiteX5" fmla="*/ 57134 w 423369"/>
                  <a:gd name="connsiteY5" fmla="*/ 457257 h 518250"/>
                  <a:gd name="connsiteX6" fmla="*/ 0 w 423369"/>
                  <a:gd name="connsiteY6" fmla="*/ 489813 h 518250"/>
                  <a:gd name="connsiteX7" fmla="*/ 0 w 423369"/>
                  <a:gd name="connsiteY7" fmla="*/ 0 h 518250"/>
                  <a:gd name="connsiteX0" fmla="*/ 0 w 423369"/>
                  <a:gd name="connsiteY0" fmla="*/ 42333 h 560583"/>
                  <a:gd name="connsiteX1" fmla="*/ 423369 w 423369"/>
                  <a:gd name="connsiteY1" fmla="*/ 42333 h 560583"/>
                  <a:gd name="connsiteX2" fmla="*/ 423369 w 423369"/>
                  <a:gd name="connsiteY2" fmla="*/ 560583 h 560583"/>
                  <a:gd name="connsiteX3" fmla="*/ 392465 w 423369"/>
                  <a:gd name="connsiteY3" fmla="*/ 533815 h 560583"/>
                  <a:gd name="connsiteX4" fmla="*/ 194768 w 423369"/>
                  <a:gd name="connsiteY4" fmla="*/ 470419 h 560583"/>
                  <a:gd name="connsiteX5" fmla="*/ 57134 w 423369"/>
                  <a:gd name="connsiteY5" fmla="*/ 499590 h 560583"/>
                  <a:gd name="connsiteX6" fmla="*/ 0 w 423369"/>
                  <a:gd name="connsiteY6" fmla="*/ 532146 h 560583"/>
                  <a:gd name="connsiteX7" fmla="*/ 0 w 423369"/>
                  <a:gd name="connsiteY7" fmla="*/ 42333 h 560583"/>
                  <a:gd name="connsiteX0" fmla="*/ 0 w 423369"/>
                  <a:gd name="connsiteY0" fmla="*/ 82499 h 600749"/>
                  <a:gd name="connsiteX1" fmla="*/ 423369 w 423369"/>
                  <a:gd name="connsiteY1" fmla="*/ 82499 h 600749"/>
                  <a:gd name="connsiteX2" fmla="*/ 423369 w 423369"/>
                  <a:gd name="connsiteY2" fmla="*/ 600749 h 600749"/>
                  <a:gd name="connsiteX3" fmla="*/ 392465 w 423369"/>
                  <a:gd name="connsiteY3" fmla="*/ 573981 h 600749"/>
                  <a:gd name="connsiteX4" fmla="*/ 194768 w 423369"/>
                  <a:gd name="connsiteY4" fmla="*/ 510585 h 600749"/>
                  <a:gd name="connsiteX5" fmla="*/ 57134 w 423369"/>
                  <a:gd name="connsiteY5" fmla="*/ 539756 h 600749"/>
                  <a:gd name="connsiteX6" fmla="*/ 0 w 423369"/>
                  <a:gd name="connsiteY6" fmla="*/ 572312 h 600749"/>
                  <a:gd name="connsiteX7" fmla="*/ 0 w 423369"/>
                  <a:gd name="connsiteY7" fmla="*/ 82499 h 600749"/>
                  <a:gd name="connsiteX0" fmla="*/ 0 w 423369"/>
                  <a:gd name="connsiteY0" fmla="*/ 89332 h 607582"/>
                  <a:gd name="connsiteX1" fmla="*/ 423369 w 423369"/>
                  <a:gd name="connsiteY1" fmla="*/ 89332 h 607582"/>
                  <a:gd name="connsiteX2" fmla="*/ 423369 w 423369"/>
                  <a:gd name="connsiteY2" fmla="*/ 607582 h 607582"/>
                  <a:gd name="connsiteX3" fmla="*/ 392465 w 423369"/>
                  <a:gd name="connsiteY3" fmla="*/ 580814 h 607582"/>
                  <a:gd name="connsiteX4" fmla="*/ 194768 w 423369"/>
                  <a:gd name="connsiteY4" fmla="*/ 517418 h 607582"/>
                  <a:gd name="connsiteX5" fmla="*/ 57134 w 423369"/>
                  <a:gd name="connsiteY5" fmla="*/ 546589 h 607582"/>
                  <a:gd name="connsiteX6" fmla="*/ 0 w 423369"/>
                  <a:gd name="connsiteY6" fmla="*/ 579145 h 607582"/>
                  <a:gd name="connsiteX7" fmla="*/ 0 w 423369"/>
                  <a:gd name="connsiteY7" fmla="*/ 89332 h 607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369" h="607582">
                    <a:moveTo>
                      <a:pt x="0" y="89332"/>
                    </a:moveTo>
                    <a:cubicBezTo>
                      <a:pt x="131598" y="-24968"/>
                      <a:pt x="329871" y="-34493"/>
                      <a:pt x="423369" y="89332"/>
                    </a:cubicBezTo>
                    <a:lnTo>
                      <a:pt x="423369" y="607582"/>
                    </a:lnTo>
                    <a:lnTo>
                      <a:pt x="392465" y="580814"/>
                    </a:lnTo>
                    <a:cubicBezTo>
                      <a:pt x="336031" y="540789"/>
                      <a:pt x="267999" y="517418"/>
                      <a:pt x="194768" y="517418"/>
                    </a:cubicBezTo>
                    <a:cubicBezTo>
                      <a:pt x="145947" y="517418"/>
                      <a:pt x="99437" y="527805"/>
                      <a:pt x="57134" y="546589"/>
                    </a:cubicBezTo>
                    <a:lnTo>
                      <a:pt x="0" y="579145"/>
                    </a:lnTo>
                    <a:lnTo>
                      <a:pt x="0" y="8933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66FF"/>
                  </a:gs>
                  <a:gs pos="100000">
                    <a:srgbClr val="3399FF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ACDFBE2-B157-4ABA-B624-ADDCA7456ACB}"/>
                </a:ext>
              </a:extLst>
            </p:cNvPr>
            <p:cNvSpPr txBox="1"/>
            <p:nvPr/>
          </p:nvSpPr>
          <p:spPr>
            <a:xfrm>
              <a:off x="2863533" y="5791902"/>
              <a:ext cx="50957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bn-BD" sz="2800" dirty="0"/>
                <a:t>প্রকৃতির প্রতি ভালোবাসা জন্মাবে।</a:t>
              </a:r>
              <a:endParaRPr lang="en-US" sz="2800" dirty="0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731713E2-9934-4141-B6EE-3082D20984F8}"/>
              </a:ext>
            </a:extLst>
          </p:cNvPr>
          <p:cNvSpPr/>
          <p:nvPr/>
        </p:nvSpPr>
        <p:spPr>
          <a:xfrm>
            <a:off x="2521276" y="654998"/>
            <a:ext cx="253801" cy="609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E5786D1-2491-4480-93BC-DD1D920A1B7B}"/>
              </a:ext>
            </a:extLst>
          </p:cNvPr>
          <p:cNvSpPr txBox="1"/>
          <p:nvPr/>
        </p:nvSpPr>
        <p:spPr>
          <a:xfrm>
            <a:off x="5011588" y="8899"/>
            <a:ext cx="2260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00FF"/>
                </a:solidFill>
              </a:rPr>
              <a:t>শিখন ফল</a:t>
            </a:r>
            <a:endParaRPr lang="en-US" sz="4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9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8E3FE1-DD49-4A03-B5F1-5DB5370C9D47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47809B-CA3D-4374-A1F3-C8E65A4F6A00}"/>
              </a:ext>
            </a:extLst>
          </p:cNvPr>
          <p:cNvSpPr txBox="1"/>
          <p:nvPr/>
        </p:nvSpPr>
        <p:spPr>
          <a:xfrm>
            <a:off x="2898475" y="146649"/>
            <a:ext cx="5725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00FF"/>
                </a:solidFill>
              </a:rPr>
              <a:t>চলো নতুন শব্দের অর্থ জেনে নেই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01C25F-0BCB-4DFD-B819-FD65A6970E16}"/>
              </a:ext>
            </a:extLst>
          </p:cNvPr>
          <p:cNvSpPr txBox="1"/>
          <p:nvPr/>
        </p:nvSpPr>
        <p:spPr>
          <a:xfrm>
            <a:off x="1923692" y="1371600"/>
            <a:ext cx="1431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ঝিঁঙে ফুল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5BC3AE-2DB7-4CE3-AB27-1607301B3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460" y="816517"/>
            <a:ext cx="2812211" cy="1814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C9B1E4-0F86-4EB0-B669-3DBEBC983F80}"/>
              </a:ext>
            </a:extLst>
          </p:cNvPr>
          <p:cNvSpPr txBox="1"/>
          <p:nvPr/>
        </p:nvSpPr>
        <p:spPr>
          <a:xfrm>
            <a:off x="6719977" y="1449238"/>
            <a:ext cx="2406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ঝিঁঙে সবজির ফুল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A9A6C6-431A-4857-85D0-BB1A586FF963}"/>
              </a:ext>
            </a:extLst>
          </p:cNvPr>
          <p:cNvSpPr txBox="1"/>
          <p:nvPr/>
        </p:nvSpPr>
        <p:spPr>
          <a:xfrm>
            <a:off x="1666337" y="3601720"/>
            <a:ext cx="194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ফিরোজিয়া</a:t>
            </a:r>
            <a:endParaRPr lang="en-US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DAC4F8-95A1-4D09-B0A2-A982EDCC4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460" y="2999001"/>
            <a:ext cx="2812211" cy="1814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C8CD13E-214F-41C0-9FBB-404519C353C5}"/>
              </a:ext>
            </a:extLst>
          </p:cNvPr>
          <p:cNvSpPr txBox="1"/>
          <p:nvPr/>
        </p:nvSpPr>
        <p:spPr>
          <a:xfrm>
            <a:off x="6823495" y="3601720"/>
            <a:ext cx="2406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ফিরোজা রঙের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C293F9-0603-40E2-980E-DA04B748D626}"/>
              </a:ext>
            </a:extLst>
          </p:cNvPr>
          <p:cNvSpPr txBox="1"/>
          <p:nvPr/>
        </p:nvSpPr>
        <p:spPr>
          <a:xfrm>
            <a:off x="1578633" y="5434984"/>
            <a:ext cx="1423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গুল্মে পর্ণে</a:t>
            </a:r>
            <a:endParaRPr lang="en-US" sz="2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2482151-6010-47B6-9677-A149753ED4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225" y="5098210"/>
            <a:ext cx="2812212" cy="159680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CC93522-45B7-4F5A-A62E-CEEBB18BD09E}"/>
              </a:ext>
            </a:extLst>
          </p:cNvPr>
          <p:cNvSpPr txBox="1"/>
          <p:nvPr/>
        </p:nvSpPr>
        <p:spPr>
          <a:xfrm>
            <a:off x="6802648" y="5434984"/>
            <a:ext cx="3222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ঝোপঝাড়ে ও পত্র্পল্লবে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1125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8E3FE1-DD49-4A03-B5F1-5DB5370C9D47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09D7ED-8535-433E-8FCE-F8EA07863721}"/>
              </a:ext>
            </a:extLst>
          </p:cNvPr>
          <p:cNvSpPr txBox="1"/>
          <p:nvPr/>
        </p:nvSpPr>
        <p:spPr>
          <a:xfrm>
            <a:off x="2950234" y="641871"/>
            <a:ext cx="1207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পউষের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426BFC-77F6-46E1-A160-EE8E78A3D6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286" y="129395"/>
            <a:ext cx="2601583" cy="14866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07CC19-7B34-4EA1-8D30-0179F38618CB}"/>
              </a:ext>
            </a:extLst>
          </p:cNvPr>
          <p:cNvSpPr txBox="1"/>
          <p:nvPr/>
        </p:nvSpPr>
        <p:spPr>
          <a:xfrm>
            <a:off x="7272068" y="474453"/>
            <a:ext cx="1794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পৌষ মাসের।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0D65C0-36BE-4B7F-BDC0-FC5F2C72E3E5}"/>
              </a:ext>
            </a:extLst>
          </p:cNvPr>
          <p:cNvSpPr txBox="1"/>
          <p:nvPr/>
        </p:nvSpPr>
        <p:spPr>
          <a:xfrm>
            <a:off x="2872596" y="2725947"/>
            <a:ext cx="1362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জাফরানি</a:t>
            </a:r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1E5238-1CC5-425C-A826-6DA3F3EA0B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286" y="2121634"/>
            <a:ext cx="2601583" cy="16702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D288940-BF03-46EB-B239-0CEB39141ECB}"/>
              </a:ext>
            </a:extLst>
          </p:cNvPr>
          <p:cNvSpPr txBox="1"/>
          <p:nvPr/>
        </p:nvSpPr>
        <p:spPr>
          <a:xfrm>
            <a:off x="7472451" y="2725946"/>
            <a:ext cx="2182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জাফরান রঙের।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D700FD-62D1-4986-992F-44C03E7F093D}"/>
              </a:ext>
            </a:extLst>
          </p:cNvPr>
          <p:cNvSpPr txBox="1"/>
          <p:nvPr/>
        </p:nvSpPr>
        <p:spPr>
          <a:xfrm>
            <a:off x="3032185" y="4791974"/>
            <a:ext cx="1043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মাচান</a:t>
            </a:r>
            <a:endParaRPr lang="en-US" sz="2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F0B5DDD-E1AE-4285-AB5C-6208B65932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064" y="4354899"/>
            <a:ext cx="2605805" cy="16702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566A08B-1CCE-4899-ACF9-884350B69B94}"/>
              </a:ext>
            </a:extLst>
          </p:cNvPr>
          <p:cNvSpPr txBox="1"/>
          <p:nvPr/>
        </p:nvSpPr>
        <p:spPr>
          <a:xfrm>
            <a:off x="7668883" y="4816564"/>
            <a:ext cx="919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মাচা।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8975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8E3FE1-DD49-4A03-B5F1-5DB5370C9D47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1187C7-4354-4AA2-88A7-18CF6FF52EC1}"/>
              </a:ext>
            </a:extLst>
          </p:cNvPr>
          <p:cNvSpPr txBox="1"/>
          <p:nvPr/>
        </p:nvSpPr>
        <p:spPr>
          <a:xfrm>
            <a:off x="301925" y="207034"/>
            <a:ext cx="3355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কবি পরিচিতি দেখে নেই-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9F74B4-829A-42E0-A023-ED36B24BE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340" y="1293962"/>
            <a:ext cx="2717320" cy="26051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A16231-7473-4974-B3DB-D431FD2F1E8F}"/>
              </a:ext>
            </a:extLst>
          </p:cNvPr>
          <p:cNvSpPr txBox="1"/>
          <p:nvPr/>
        </p:nvSpPr>
        <p:spPr>
          <a:xfrm>
            <a:off x="4028536" y="267419"/>
            <a:ext cx="4712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00FF"/>
                </a:solidFill>
              </a:rPr>
              <a:t>জন্ম-১৮৯৯সাল,মৃত্যু-১৯৭৬সাল।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1C4E91-09FD-421B-819A-211FB666F9EC}"/>
              </a:ext>
            </a:extLst>
          </p:cNvPr>
          <p:cNvSpPr txBox="1"/>
          <p:nvPr/>
        </p:nvSpPr>
        <p:spPr>
          <a:xfrm>
            <a:off x="2941607" y="5500752"/>
            <a:ext cx="6185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তিনি বিদ্রোহের কবি,প্রেমের কবি,মানবতার কবি।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5A341D-35BD-447C-8218-E29C491F1A6F}"/>
              </a:ext>
            </a:extLst>
          </p:cNvPr>
          <p:cNvSpPr txBox="1"/>
          <p:nvPr/>
        </p:nvSpPr>
        <p:spPr>
          <a:xfrm>
            <a:off x="412954" y="5215846"/>
            <a:ext cx="115135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বিস্ময়কর তাঁর জীবন।ছেলেবেলায় লেটুর দলে গান করেছেন,রুটির দোকানে কাজ করেছেন,সেনাবাহীনির হাবিলদার হয়ে যুদ্ধ করেছেন, ব্রিটিশের বিরুদ্ধে রাষ্ট্রদ্রোহের অপরাধে কারাবরণ করেছেন,পত্রিকায় সম্পাদনা করেছেন।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7FD60B-8A43-412E-A34E-2901B7D5A794}"/>
              </a:ext>
            </a:extLst>
          </p:cNvPr>
          <p:cNvSpPr txBox="1"/>
          <p:nvPr/>
        </p:nvSpPr>
        <p:spPr>
          <a:xfrm>
            <a:off x="911569" y="5408933"/>
            <a:ext cx="10245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শুধু বড়দের জন্য লেখেননি,ছোটদের জন্য ও লিখেছেন,কাব্য,গান,নাটক ও গল্প।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7B643E-AC67-4550-B319-F3C6F8DEEA8B}"/>
              </a:ext>
            </a:extLst>
          </p:cNvPr>
          <p:cNvSpPr txBox="1"/>
          <p:nvPr/>
        </p:nvSpPr>
        <p:spPr>
          <a:xfrm>
            <a:off x="1563329" y="5058926"/>
            <a:ext cx="7806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তাঁর কবিতা ও গান মুক্তি্যুদ্ধে প্রেরণা হিসাবে কাজ করেছে।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646C66-13B7-4A83-8F0B-5B870B6692F5}"/>
              </a:ext>
            </a:extLst>
          </p:cNvPr>
          <p:cNvSpPr txBox="1"/>
          <p:nvPr/>
        </p:nvSpPr>
        <p:spPr>
          <a:xfrm>
            <a:off x="1696065" y="5003097"/>
            <a:ext cx="7806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আমাদের রণসংগীত তাঁর লেখা।তিনি আমাদের জাতীয় কবি।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5604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8E3FE1-DD49-4A03-B5F1-5DB5370C9D47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B72913-8309-4E29-BA10-3D904770E4CF}"/>
              </a:ext>
            </a:extLst>
          </p:cNvPr>
          <p:cNvSpPr txBox="1"/>
          <p:nvPr/>
        </p:nvSpPr>
        <p:spPr>
          <a:xfrm>
            <a:off x="4875362" y="189781"/>
            <a:ext cx="2441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D60093"/>
                </a:solidFill>
              </a:rPr>
              <a:t>একক কাজ</a:t>
            </a:r>
            <a:endParaRPr lang="en-US" sz="3600" dirty="0">
              <a:solidFill>
                <a:srgbClr val="D60093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CED234-EBB5-45F5-AF9E-2135311ED9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460" y="1025892"/>
            <a:ext cx="6859078" cy="43914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1F96C0-873F-4A32-80EA-640C7DC72DB4}"/>
              </a:ext>
            </a:extLst>
          </p:cNvPr>
          <p:cNvSpPr txBox="1"/>
          <p:nvPr/>
        </p:nvSpPr>
        <p:spPr>
          <a:xfrm>
            <a:off x="2666460" y="5876085"/>
            <a:ext cx="6971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D60093"/>
                </a:solidFill>
              </a:rPr>
              <a:t>কবি নজরুল ইসলাম সম্পর্কে পাঁচটি বাক্য লিখ।</a:t>
            </a:r>
            <a:endParaRPr lang="en-US" sz="2800" dirty="0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97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509</Words>
  <Application>Microsoft Office PowerPoint</Application>
  <PresentationFormat>Widescreen</PresentationFormat>
  <Paragraphs>114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Shadman Sifat Noman</dc:creator>
  <cp:lastModifiedBy>Shadman Sifat Noman</cp:lastModifiedBy>
  <cp:revision>64</cp:revision>
  <dcterms:created xsi:type="dcterms:W3CDTF">2020-11-07T14:15:50Z</dcterms:created>
  <dcterms:modified xsi:type="dcterms:W3CDTF">2020-11-14T14:52:37Z</dcterms:modified>
</cp:coreProperties>
</file>