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6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8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9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3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8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89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7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4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5ACB-84B3-46EF-BDEF-9B77E6350B4A}" type="datetimeFigureOut">
              <a:rPr lang="en-US" smtClean="0"/>
              <a:pPr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5BEE16-2766-48A0-9B15-C81D621E4D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9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59"/>
            <a:ext cx="11990567" cy="59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" y="1361208"/>
            <a:ext cx="5278583" cy="3612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-245" r="8953" b="60576"/>
          <a:stretch/>
        </p:blipFill>
        <p:spPr>
          <a:xfrm>
            <a:off x="6539344" y="1361208"/>
            <a:ext cx="5278583" cy="3612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904509" y="5447206"/>
            <a:ext cx="23732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ছোট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629783"/>
            <a:ext cx="4739821" cy="3927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92" y="629782"/>
            <a:ext cx="4528457" cy="3927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905185" y="5100935"/>
            <a:ext cx="24657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 দূরে 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5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721386"/>
            <a:ext cx="3425372" cy="4497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6603999" y="885371"/>
            <a:ext cx="3069764" cy="4333195"/>
            <a:chOff x="5863771" y="1219200"/>
            <a:chExt cx="3069764" cy="43331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8" t="682" r="16782" b="1576"/>
            <a:stretch/>
          </p:blipFill>
          <p:spPr>
            <a:xfrm>
              <a:off x="5863771" y="1219200"/>
              <a:ext cx="1843315" cy="433319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888922"/>
              <a:ext cx="1618335" cy="166347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5152572" y="5631544"/>
            <a:ext cx="1930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 খাটো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4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8" y="1364343"/>
            <a:ext cx="5500914" cy="300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25" y="1277258"/>
            <a:ext cx="5163232" cy="3106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833892" y="5042878"/>
            <a:ext cx="2930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 ভারি 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6" y="0"/>
            <a:ext cx="616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8" y="0"/>
            <a:ext cx="657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8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0"/>
            <a:ext cx="6161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4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3" y="0"/>
            <a:ext cx="6234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286" y="383721"/>
            <a:ext cx="68821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কোন পার্থক্য দেওয়া আছে?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1114" y="2112196"/>
            <a:ext cx="3545907" cy="4812230"/>
            <a:chOff x="281735" y="2045770"/>
            <a:chExt cx="3545907" cy="4812230"/>
          </a:xfrm>
        </p:grpSpPr>
        <p:grpSp>
          <p:nvGrpSpPr>
            <p:cNvPr id="13" name="Group 12"/>
            <p:cNvGrpSpPr/>
            <p:nvPr/>
          </p:nvGrpSpPr>
          <p:grpSpPr>
            <a:xfrm>
              <a:off x="281735" y="2933788"/>
              <a:ext cx="3545907" cy="3924212"/>
              <a:chOff x="281735" y="2933788"/>
              <a:chExt cx="3545907" cy="39242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1653335" y="5090035"/>
                <a:ext cx="2174307" cy="176796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735" y="2933788"/>
                <a:ext cx="1371600" cy="3924211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523027" y="2045770"/>
              <a:ext cx="4603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79601" y="1124031"/>
            <a:ext cx="4814496" cy="2739377"/>
            <a:chOff x="1879601" y="1124031"/>
            <a:chExt cx="4814496" cy="27393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25309" r="65180" b="53345"/>
            <a:stretch/>
          </p:blipFill>
          <p:spPr>
            <a:xfrm>
              <a:off x="2260120" y="1397480"/>
              <a:ext cx="4433977" cy="246592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879601" y="1124031"/>
              <a:ext cx="4809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31655" y="586596"/>
            <a:ext cx="4212009" cy="2783968"/>
            <a:chOff x="7431655" y="586596"/>
            <a:chExt cx="4212009" cy="27839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0807" y="586596"/>
              <a:ext cx="3672857" cy="27839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31655" y="726346"/>
              <a:ext cx="5565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84228" y="3863408"/>
            <a:ext cx="3245190" cy="2994591"/>
            <a:chOff x="4084228" y="4136857"/>
            <a:chExt cx="3245190" cy="272114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9898" y="4373592"/>
              <a:ext cx="2849520" cy="248440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084228" y="4136857"/>
              <a:ext cx="38480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13346" y="3510314"/>
            <a:ext cx="4230319" cy="3347686"/>
            <a:chOff x="7413346" y="3863408"/>
            <a:chExt cx="4230319" cy="29945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0808" y="4373592"/>
              <a:ext cx="3672857" cy="248440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413346" y="3863408"/>
              <a:ext cx="51007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43297" y="1404310"/>
            <a:ext cx="1750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বেশি </a:t>
            </a:r>
            <a:endParaRPr lang="en-US" sz="4000" dirty="0">
              <a:ln w="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64943" y="2615157"/>
            <a:ext cx="163538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বড় </a:t>
            </a:r>
            <a:endParaRPr lang="en-US" sz="4000" dirty="0">
              <a:ln w="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4333" y="6126293"/>
            <a:ext cx="24897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খাটো </a:t>
            </a:r>
            <a:endParaRPr lang="en-US" sz="4000" dirty="0">
              <a:ln w="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18019" y="6126293"/>
            <a:ext cx="205216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 ভারি</a:t>
            </a:r>
            <a:endParaRPr lang="en-US" sz="4000" dirty="0">
              <a:ln w="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1859163" y="4448575"/>
            <a:ext cx="18405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 দূরে </a:t>
            </a:r>
            <a:endParaRPr lang="en-US" sz="4000" dirty="0">
              <a:ln w="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10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464" y="2190958"/>
            <a:ext cx="10820591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  <a:p>
            <a:pPr algn="ctr"/>
            <a:endParaRPr lang="bn-I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 ৩ টি পার্থক্যের ছবি আঁকবে ও নাম লিখবে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464903" y="222635"/>
            <a:ext cx="7784328" cy="485824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540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540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5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0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77" y="775582"/>
            <a:ext cx="8563555" cy="44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8" y="739977"/>
            <a:ext cx="3427227" cy="4450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368095" y="1124459"/>
            <a:ext cx="4048113" cy="32932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শ্রেণীঃ   ১ম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 গনিত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পাঠ্যাংশঃ  তুলনা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পৃষ্ঠা:৪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সময়:৪০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0131" y="905297"/>
            <a:ext cx="8044190" cy="44012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কম বেশি তুলনা করে বলতে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১.১.২ ছোট বড় শনাক্ত করে বলতে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১.১.৩ হালকা ভারি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করে বলতে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১.১.৪ কাছে দূরে দেখে বলতে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১.১.৫ খাটো লম্বা আলাদা করে বলতে পারবে।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022" y="339156"/>
            <a:ext cx="11277599" cy="5504749"/>
            <a:chOff x="304801" y="458425"/>
            <a:chExt cx="11277599" cy="5504749"/>
          </a:xfrm>
        </p:grpSpPr>
        <p:sp>
          <p:nvSpPr>
            <p:cNvPr id="3" name="TextBox 2"/>
            <p:cNvSpPr txBox="1"/>
            <p:nvPr/>
          </p:nvSpPr>
          <p:spPr>
            <a:xfrm>
              <a:off x="304801" y="458425"/>
              <a:ext cx="662940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তোমরা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ছবিগুলোতে কী কী দেখতে পাচ্ছ?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04801" y="1600200"/>
              <a:ext cx="2785919" cy="1522775"/>
              <a:chOff x="6718430" y="563445"/>
              <a:chExt cx="4466078" cy="325791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8488" y="563445"/>
                <a:ext cx="2386020" cy="325791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8430" y="1825583"/>
                <a:ext cx="1395349" cy="19052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600200"/>
              <a:ext cx="3459881" cy="1623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Adobe Flash Player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4" t="30841" r="19288" b="21262"/>
            <a:stretch/>
          </p:blipFill>
          <p:spPr>
            <a:xfrm>
              <a:off x="533400" y="4038600"/>
              <a:ext cx="4095750" cy="1905000"/>
            </a:xfrm>
            <a:prstGeom prst="rect">
              <a:avLst/>
            </a:prstGeom>
          </p:spPr>
        </p:pic>
        <p:pic>
          <p:nvPicPr>
            <p:cNvPr id="7" name="Picture 6" descr="Adobe Flash Player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1" t="39822" r="21907" b="25752"/>
            <a:stretch/>
          </p:blipFill>
          <p:spPr>
            <a:xfrm>
              <a:off x="4953000" y="3981975"/>
              <a:ext cx="4159128" cy="19811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" name="Picture 7" descr="Adobe Flash Player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4" t="35631" r="26617" b="11682"/>
            <a:stretch/>
          </p:blipFill>
          <p:spPr>
            <a:xfrm>
              <a:off x="7696200" y="1447800"/>
              <a:ext cx="3886200" cy="2061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9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57175"/>
            <a:ext cx="10586357" cy="6345555"/>
            <a:chOff x="457200" y="257175"/>
            <a:chExt cx="10586357" cy="63455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762250"/>
              <a:ext cx="3048000" cy="38404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2762250"/>
              <a:ext cx="6395357" cy="384048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200400" y="257175"/>
              <a:ext cx="4343400" cy="1762125"/>
              <a:chOff x="3200400" y="257175"/>
              <a:chExt cx="4343400" cy="176212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0400" y="257175"/>
                <a:ext cx="4343400" cy="176212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038600" y="685800"/>
                <a:ext cx="2438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36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3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glasses-empty-half-full-white-36523709.jpg"/>
          <p:cNvPicPr>
            <a:picLocks noChangeAspect="1"/>
          </p:cNvPicPr>
          <p:nvPr/>
        </p:nvPicPr>
        <p:blipFill>
          <a:blip r:embed="rId2"/>
          <a:srcRect l="32967" b="11960"/>
          <a:stretch>
            <a:fillRect/>
          </a:stretch>
        </p:blipFill>
        <p:spPr>
          <a:xfrm flipH="1">
            <a:off x="6435436" y="280356"/>
            <a:ext cx="5245761" cy="4700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0968" y="5603278"/>
            <a:ext cx="2310063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বেশি কম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9618" y="2329112"/>
            <a:ext cx="2117054" cy="2282180"/>
            <a:chOff x="784730" y="1550844"/>
            <a:chExt cx="1538936" cy="11590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4730" y="1711037"/>
              <a:ext cx="501361" cy="50136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1239" y="2132301"/>
              <a:ext cx="501361" cy="50136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87453" y="2208501"/>
              <a:ext cx="501361" cy="50136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22305" y="1707140"/>
              <a:ext cx="501361" cy="50136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6091" y="1550844"/>
              <a:ext cx="501361" cy="50136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3651920" y="2288624"/>
            <a:ext cx="1533881" cy="1084014"/>
            <a:chOff x="3342682" y="3509256"/>
            <a:chExt cx="1123084" cy="5013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42682" y="3509256"/>
              <a:ext cx="501361" cy="501361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4405" y="3509256"/>
              <a:ext cx="501361" cy="501361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15" name="Rectangle 14"/>
          <p:cNvSpPr/>
          <p:nvPr/>
        </p:nvSpPr>
        <p:spPr>
          <a:xfrm>
            <a:off x="304800" y="2092212"/>
            <a:ext cx="2500655" cy="25190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10881" y="2045848"/>
            <a:ext cx="2380346" cy="17202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মাল্টি রং সুপার সুপারমার্কেটের ঝুড়ি হাতে / প্লাস্টিক কেনাকাটা ঝুড়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414" y="1415845"/>
            <a:ext cx="5006598" cy="3970076"/>
          </a:xfrm>
          <a:prstGeom prst="rect">
            <a:avLst/>
          </a:prstGeom>
          <a:noFill/>
        </p:spPr>
      </p:pic>
      <p:pic>
        <p:nvPicPr>
          <p:cNvPr id="1030" name="Picture 6" descr="Giỏ Siêu Thị G1025 - Đại Đồng Tiế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387" y="1820593"/>
            <a:ext cx="3193859" cy="31938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28673" y="5550569"/>
            <a:ext cx="2310063" cy="92333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 বেশি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49149" r="49449"/>
          <a:stretch/>
        </p:blipFill>
        <p:spPr>
          <a:xfrm>
            <a:off x="249382" y="651163"/>
            <a:ext cx="4475018" cy="3053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1" t="50398" r="965" b="6038"/>
          <a:stretch/>
        </p:blipFill>
        <p:spPr>
          <a:xfrm flipH="1">
            <a:off x="6424092" y="2299855"/>
            <a:ext cx="4950490" cy="2909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Down Arrow 3"/>
          <p:cNvSpPr/>
          <p:nvPr/>
        </p:nvSpPr>
        <p:spPr>
          <a:xfrm>
            <a:off x="858981" y="3006436"/>
            <a:ext cx="277091" cy="1427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932445" y="2903825"/>
            <a:ext cx="309521" cy="1501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9832309" y="1765156"/>
            <a:ext cx="235528" cy="1726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7726718" y="1695884"/>
            <a:ext cx="253801" cy="120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23051" y="593391"/>
            <a:ext cx="861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5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0962" y="3244334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বড়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6638" y="4433455"/>
            <a:ext cx="861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927" y="4405746"/>
            <a:ext cx="1128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5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67891" y="665017"/>
            <a:ext cx="1128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320</TotalTime>
  <Words>133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NikoshBAN</vt:lpstr>
      <vt:lpstr>Vrinda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ASUS</dc:creator>
  <cp:lastModifiedBy>Hp</cp:lastModifiedBy>
  <cp:revision>34</cp:revision>
  <dcterms:created xsi:type="dcterms:W3CDTF">2020-09-30T07:11:15Z</dcterms:created>
  <dcterms:modified xsi:type="dcterms:W3CDTF">2020-11-13T19:19:39Z</dcterms:modified>
</cp:coreProperties>
</file>