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23" r:id="rId16"/>
    <p:sldId id="292" r:id="rId17"/>
    <p:sldId id="293" r:id="rId18"/>
    <p:sldId id="294" r:id="rId19"/>
    <p:sldId id="29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76167-902C-4122-8430-02FA55037DD8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FA05F-F226-47C0-B75A-9BB085B4740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smtClean="0"/>
              <a:t>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যখন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প্রদর্শিত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তখন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কিছু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প্রদর্শন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পরবর্তী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চলে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 এ </a:t>
            </a:r>
            <a:r>
              <a:rPr lang="en-US" baseline="0" dirty="0" err="1" smtClean="0"/>
              <a:t>সময়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সকলকে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স্বাগত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শুবেচ্ছা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জানাতে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পারেন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FA05F-F226-47C0-B75A-9BB085B4740F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/>
              <a:t>ছাত্রদের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নিকট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সকল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শব্দগুলো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অপরিচিত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গুরত্বপূর্ণ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</a:t>
            </a:r>
            <a:r>
              <a:rPr lang="en-US" dirty="0" smtClean="0"/>
              <a:t> 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প্রদর্শিত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 ।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FA05F-F226-47C0-B75A-9BB085B4740F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baseline="0" dirty="0" err="1" smtClean="0"/>
              <a:t>আজকের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অর্জন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করেছে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মুল্যায়ন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এখানে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একাধিক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যাবে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7E14-05BF-46D5-9157-A495AB26343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baseline="0" dirty="0" err="1" smtClean="0"/>
              <a:t>আজকের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ভিত্তি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শিক্ষার্থীদেরকে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বাড়ির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দিব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যা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তারা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পরবর্তী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ক্লাসে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শ্রেণি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দেখাবে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7E14-05BF-46D5-9157-A495AB26343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/>
              <a:t>সকলকে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ধন্যবাদ</a:t>
            </a:r>
            <a:r>
              <a:rPr lang="en-US" baseline="0" dirty="0" smtClean="0"/>
              <a:t> ও </a:t>
            </a:r>
            <a:r>
              <a:rPr lang="en-US" baseline="0" dirty="0" err="1" smtClean="0"/>
              <a:t>আগামি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ক্লাসের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আমন্ত্রন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জানিয়ে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আজকের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ক্লাস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শেষ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করবেন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7E14-05BF-46D5-9157-A495AB26343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smtClean="0"/>
              <a:t>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যখন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প্রদর্শিত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তখন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নষ্ট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সাথে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সাথে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পরবর্তী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চলে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FA05F-F226-47C0-B75A-9BB085B4740F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smtClean="0"/>
              <a:t>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যখন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প্রদর্শিত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তখন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কিছু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প্রদর্শন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পরবর্তী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চলে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যেতে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কোন</a:t>
            </a:r>
            <a:r>
              <a:rPr lang="en-US" baseline="0" dirty="0" smtClean="0"/>
              <a:t> </a:t>
            </a:r>
            <a:r>
              <a:rPr lang="en-US" baseline="0" dirty="0" smtClean="0"/>
              <a:t>বর্ণনায়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যাওয়া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ভাল</a:t>
            </a:r>
            <a:r>
              <a:rPr lang="en-US" baseline="0" dirty="0" smtClean="0"/>
              <a:t>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FA05F-F226-47C0-B75A-9BB085B4740F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দেখিয়ে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পছন্দ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পাঠসংশ্লিষ্ট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উপায়েও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পারবেন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B4C50-73E2-48E2-B0D0-19113BE4AAD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smtClean="0"/>
              <a:t>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স্লাইডিটিতে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দানের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বিষয়বস্তু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প্রদর্শিত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তবে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বিষয়বস্তু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কথাটি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লেখার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দরকার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নাই</a:t>
            </a:r>
            <a:r>
              <a:rPr lang="en-US" baseline="0" dirty="0" smtClean="0"/>
              <a:t>।</a:t>
            </a:r>
            <a:r>
              <a:rPr lang="en-US" baseline="0" dirty="0" smtClean="0"/>
              <a:t>  </a:t>
            </a:r>
            <a:r>
              <a:rPr lang="en-US" dirty="0" err="1" smtClean="0"/>
              <a:t>শিক্ষক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বোর্ডে</a:t>
            </a:r>
            <a:r>
              <a:rPr lang="en-US" baseline="0" dirty="0" smtClean="0"/>
              <a:t> </a:t>
            </a:r>
            <a:r>
              <a:rPr lang="en-US" baseline="0" dirty="0" smtClean="0"/>
              <a:t>ও </a:t>
            </a:r>
            <a:r>
              <a:rPr lang="en-US" baseline="0" dirty="0" err="1" smtClean="0"/>
              <a:t>লিখে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</a:t>
            </a:r>
            <a:r>
              <a:rPr lang="en-US" baseline="0" dirty="0" smtClean="0"/>
              <a:t>তে পারেন</a:t>
            </a:r>
            <a:r>
              <a:rPr lang="en-US" baseline="0" dirty="0" smtClean="0"/>
              <a:t>।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7E14-05BF-46D5-9157-A495AB26343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/>
              <a:t>শিক্ষক</a:t>
            </a:r>
            <a:r>
              <a:rPr lang="en-US" baseline="0" dirty="0"/>
              <a:t> শিখনফল অনুযায়ী পড়াতে চেষ্টা করবেন। </a:t>
            </a:r>
            <a:r>
              <a:rPr lang="en-US" baseline="0" dirty="0" smtClean="0"/>
              <a:t> </a:t>
            </a:r>
            <a:r>
              <a:rPr lang="en-US" dirty="0"/>
              <a:t>শিক্ষকের</a:t>
            </a:r>
            <a:r>
              <a:rPr lang="en-US" baseline="0" dirty="0"/>
              <a:t> জন্য শিখনফল , শিক্ষার্থীদের নাও দেখানো যেতে পারে।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7E14-05BF-46D5-9157-A495AB26343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আপনার পছন্দ</a:t>
            </a:r>
            <a:r>
              <a:rPr lang="en-US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baseline="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ছবি বা</a:t>
            </a:r>
            <a:r>
              <a:rPr lang="en-US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aseline="0" dirty="0">
                <a:latin typeface="NikoshBAN" panose="02000000000000000000" pitchFamily="2" charset="0"/>
                <a:cs typeface="NikoshBAN" panose="02000000000000000000" pitchFamily="2" charset="0"/>
              </a:rPr>
              <a:t>ভিডিও দেখাতে পারেন। </a:t>
            </a:r>
            <a:r>
              <a:rPr lang="en-US" dirty="0" smtClean="0"/>
              <a:t>এ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স্লাইডি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যখন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প্রদর্শিত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তখন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শিক্ষার্থীদেরকে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প্রদর্শিত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ছবিটি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সম্পর্কে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ভাবনা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চিন্তা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কিছুক্ষন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 এ  </a:t>
            </a:r>
            <a:r>
              <a:rPr lang="en-US" baseline="0" dirty="0" err="1" smtClean="0"/>
              <a:t>ছবির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ভিত্তি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প্রথম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শিখনফল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অর্জন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জন্য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প্রদান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করতে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7E14-05BF-46D5-9157-A495AB26343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FA05F-F226-47C0-B75A-9BB085B4740F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dirty="0" err="1" smtClean="0"/>
              <a:t>একক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দুইয়ের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অধিক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প্রশ্ন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দেয়া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উত্তম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তবে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শিখনফল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অনুযায়ী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হতে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হবে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একক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সঠিক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নির্ধারন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গুরত্বপূর্ন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বিষয়</a:t>
            </a:r>
            <a:r>
              <a:rPr lang="en-US" baseline="0" dirty="0" smtClean="0"/>
              <a:t>।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87E14-05BF-46D5-9157-A495AB263433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41EA-B100-41E2-AEBE-FEB5D7077562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44AF3-0886-47ED-8584-F2BEAD7EEC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hyperlink" Target="mailto:bakir.jnu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00800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" y="1068288"/>
            <a:ext cx="9144000" cy="4953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7086" y="1484784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 পরিবেশ</a:t>
            </a:r>
            <a:r>
              <a:rPr lang="en-US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 পরিবেশ কতিপয় নিয়ন্ত্রণযোগ্য ও অনিয়ন্ত্রণযোগ্য পক্ষ, শক্তি বা পারিপাশ্বিক উপাদান দ্বারা গঠিত অবস্থা যা প্রতিষ্ঠানের বিপণন কার্যক্রমকে প্রত্যাক্ষ বা পরোক্ষভাবে প্রভাবিত করে।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 পরিবেশ</a:t>
            </a:r>
            <a:r>
              <a:rPr lang="en-US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 পরিবেশ কতিপয়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নিয়ন্ত্রণযোগ্য ও অনিয়ন্ত্রণযোগ্য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পক্ষ, শক্তি বা পারিপাশ্বিক উপাদান দ্বারা গঠিত অবস্থা যা প্রতিষ্ঠানের বিপণন কার্যক্রমকে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প্রত্যাক্ষ বা পরোক্ষভাবে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প্রভাবিত করে।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57150"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sz="4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পরিবেশ কী?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বিপণন পরিবেশ কী?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0" y="4953000"/>
            <a:ext cx="2971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০৫ মিনিট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21000" y="990600"/>
            <a:ext cx="3657600" cy="685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55032" y="1227895"/>
            <a:ext cx="2667000" cy="53352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বিপণন পরিবেশ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31238" y="2177888"/>
            <a:ext cx="2513169" cy="523009"/>
          </a:xfrm>
          <a:prstGeom prst="rect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সামষ্টিক পরিবেশ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4723" y="2191743"/>
            <a:ext cx="2556163" cy="5091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ব্যষ্টিক পরিবেশ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58721" y="2895599"/>
            <a:ext cx="2485686" cy="28222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ক. জনসংখ্যাগত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খ. প্রাকৃতিক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গ. অর্থনৈতিক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ঘ. প্রযুক্তিগত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ঙ. রাজনৈতিক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চ. সাংস্কৃতিক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28800" y="228600"/>
            <a:ext cx="5334000" cy="838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বিপণন পরিবেশের প্রকারভেদ</a:t>
            </a:r>
            <a:endParaRPr lang="en-US" sz="4400" dirty="0">
              <a:solidFill>
                <a:sysClr val="windowText" lastClr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99388" y="2895600"/>
            <a:ext cx="2481497" cy="28222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ক.কোম্পানি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খ. সরবরাহকারী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গ. মধ্যস্থকারী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ঘ. ক্রেতা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ঙ. প্রতিযোগী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চ. জনগোষ্ঠী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935832" y="1981200"/>
            <a:ext cx="4724400" cy="156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1722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পরোক্ষ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নিয়ন্ত্রনযোগ্য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অনিয়ন্ত্রনযোগ্য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921000" y="635000"/>
            <a:ext cx="3657600" cy="6858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গুরত্বপূর্ন শব্দ সমূহ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324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কোম্পানি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জনসংখ্যাগত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প্রযুক্তিগত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সরবরাহকারী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প্রতিযোগী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জনগোষ্ঠী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মধ্যস্থকারী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ক্রেতা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 উপাদানটি বিপণনের কোন পরিবেশের অন্তর্ভুক্ত?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19400" y="228600"/>
            <a:ext cx="36576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alt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বোর্ড-২০১৭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সৃজনশীল প্রশ্ন নং ০২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819400" y="1015008"/>
            <a:ext cx="3657600" cy="685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571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6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br>
              <a:rPr lang="en-US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6600" dirty="0">
              <a:solidFill>
                <a:srgbClr val="00B05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62" y="2590800"/>
            <a:ext cx="3571875" cy="32194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156176" y="2132856"/>
            <a:ext cx="2667000" cy="354806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55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7664" y="1844824"/>
            <a:ext cx="6228603" cy="32403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বাকির</a:t>
            </a:r>
            <a:r>
              <a:rPr lang="en-US" sz="48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48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হামিম</a:t>
            </a:r>
            <a:endParaRPr lang="en-US" sz="4800" b="1" dirty="0" smtClean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বিপণন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সাম্রাট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আলাউদ্দিন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নবীনগর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ব্রাহ্মণবাড়িয়া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1"/>
              </a:rPr>
              <a:t>bakir.jnu@gmail.com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bakir.hamim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394505"/>
            <a:ext cx="615888" cy="494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149080"/>
            <a:ext cx="344088" cy="260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156176" y="2132856"/>
            <a:ext cx="2667000" cy="3548063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855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2348880"/>
            <a:ext cx="6228603" cy="2160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বিপণন-দ্বিতীয়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দ্বিতীয়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3" y="1556791"/>
            <a:ext cx="2427883" cy="3672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226177" cy="6858000"/>
          </a:xfrm>
        </p:spPr>
      </p:pic>
      <p:sp>
        <p:nvSpPr>
          <p:cNvPr id="5" name="Rectangle 4"/>
          <p:cNvSpPr/>
          <p:nvPr/>
        </p:nvSpPr>
        <p:spPr>
          <a:xfrm>
            <a:off x="1568152" y="0"/>
            <a:ext cx="617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চিত্রটিতে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কি ফুটে উঠেছে?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0744"/>
            <a:ext cx="8763000" cy="6324600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বিপণন পরিবেশ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324600"/>
          </a:xfrm>
          <a:ln w="57150"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4400" u="sng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" alt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..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বিপণন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বিপণন পরিবেশের প্রকারভেদ ব্যাখ্যা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921000" y="609600"/>
            <a:ext cx="3657600" cy="685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6823"/>
            <a:ext cx="8712968" cy="29641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29000"/>
            <a:ext cx="8712968" cy="3168352"/>
          </a:xfrm>
          <a:ln w="571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পারিপাশ্বিক অবস্থা বা উপাদানসমুহ মানুষের জীবনযাত্রায় এবং সামাজিক ও অর্থনৈতিক কর্মকান্ডকে প্রত্যাক্ষ বা পরোক্ষভাবে প্রভাবিত করে তাকে পরিবেশ বলে।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4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 পারিপাশ্বিক অবস্থা বা উপাদানসমুহ মানুষের জীবনযাত্রায় এবং সামাজিক ও অর্থনৈতিক কর্মকান্ডকে 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প্রত্যাক্ষ বা পরোক্ষভাবে প্রভাবিত</a:t>
            </a:r>
            <a:r>
              <a:rPr lang="en-US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 তাকে পরিবেশ বলে।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2116</Words>
  <Application>WPS Presentation</Application>
  <PresentationFormat>On-screen Show (4:3)</PresentationFormat>
  <Paragraphs>122</Paragraphs>
  <Slides>17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Arial</vt:lpstr>
      <vt:lpstr>SimSun</vt:lpstr>
      <vt:lpstr>Wingdings</vt:lpstr>
      <vt:lpstr>NikoshBAN</vt:lpstr>
      <vt:lpstr>Calibri</vt:lpstr>
      <vt:lpstr>Microsoft YaHei</vt:lpstr>
      <vt:lpstr>Arial Unicode MS</vt:lpstr>
      <vt:lpstr>Office Theme</vt:lpstr>
      <vt:lpstr>স্বাগতম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bakir</dc:creator>
  <cp:lastModifiedBy>User</cp:lastModifiedBy>
  <cp:revision>12</cp:revision>
  <dcterms:created xsi:type="dcterms:W3CDTF">2020-11-14T06:59:00Z</dcterms:created>
  <dcterms:modified xsi:type="dcterms:W3CDTF">2020-11-14T08:55:03Z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