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4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8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3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8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1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1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2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2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8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AA4D9-93A2-4901-8970-6B9F3C571A1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EAF8A-6899-42A7-803C-4E8E246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3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1274763"/>
            <a:ext cx="9144000" cy="15302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smtClean="0">
                <a:latin typeface="ddhNikosh"/>
                <a:cs typeface="Nikosh" panose="02000000000000000000" pitchFamily="2" charset="0"/>
              </a:rPr>
              <a:t>বিসমিল্লাহির রাহমানির রাহিম</a:t>
            </a:r>
            <a:r>
              <a:rPr lang="en-US" smtClean="0">
                <a:latin typeface="ddhNikosh"/>
                <a:cs typeface="Nikosh" panose="02000000000000000000" pitchFamily="2" charset="0"/>
              </a:rPr>
              <a:t/>
            </a:r>
            <a:br>
              <a:rPr lang="en-US" smtClean="0">
                <a:latin typeface="ddhNikosh"/>
                <a:cs typeface="Nikosh" panose="02000000000000000000" pitchFamily="2" charset="0"/>
              </a:rPr>
            </a:br>
            <a:r>
              <a:rPr lang="en-US" smtClean="0">
                <a:latin typeface="ddhNikosh"/>
                <a:cs typeface="Nikosh" panose="02000000000000000000" pitchFamily="2" charset="0"/>
              </a:rPr>
              <a:t>আসসালামু আলাইকুম ওয়া রাহমাতুল্লাহ</a:t>
            </a:r>
            <a:endParaRPr lang="en-US" dirty="0">
              <a:latin typeface="ddhNikosh"/>
              <a:cs typeface="Nikosh" panose="02000000000000000000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76400" y="3754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smtClean="0">
                <a:latin typeface="Nikosh" panose="02000000000000000000" pitchFamily="2" charset="0"/>
                <a:cs typeface="Nikosh" panose="02000000000000000000" pitchFamily="2" charset="0"/>
              </a:rPr>
              <a:t>সবাইকে আজকের পাঠে স্বাগতম</a:t>
            </a:r>
            <a:endParaRPr lang="en-US" sz="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1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219" y="1982643"/>
            <a:ext cx="10515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lowchart: Magnetic Disk 3"/>
          <p:cNvSpPr/>
          <p:nvPr/>
        </p:nvSpPr>
        <p:spPr>
          <a:xfrm>
            <a:off x="838200" y="465065"/>
            <a:ext cx="10956636" cy="2968697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সবাইকে</a:t>
            </a:r>
            <a:r>
              <a:rPr lang="en-US" sz="7200" dirty="0" smtClean="0"/>
              <a:t> </a:t>
            </a:r>
            <a:r>
              <a:rPr lang="en-US" sz="7200" dirty="0" err="1" smtClean="0"/>
              <a:t>অসংখ্য</a:t>
            </a:r>
            <a:r>
              <a:rPr lang="en-US" sz="7200" dirty="0" smtClean="0"/>
              <a:t> </a:t>
            </a:r>
            <a:r>
              <a:rPr lang="en-US" sz="7200" dirty="0" err="1" smtClean="0"/>
              <a:t>ধন্যবাদ</a:t>
            </a:r>
            <a:endParaRPr lang="en-US" sz="7200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2011219" y="3533702"/>
            <a:ext cx="9162473" cy="258618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আল্লাহ</a:t>
            </a:r>
            <a:r>
              <a:rPr lang="en-US" sz="8000" dirty="0" smtClean="0"/>
              <a:t> </a:t>
            </a:r>
            <a:r>
              <a:rPr lang="en-US" sz="8000" dirty="0" err="1" smtClean="0"/>
              <a:t>হাফেজ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3143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33384" y="1825624"/>
            <a:ext cx="3270422" cy="7743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শিক্ষক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488194" y="1825624"/>
            <a:ext cx="3270422" cy="7743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6" name="Horizontal Scroll 5"/>
          <p:cNvSpPr/>
          <p:nvPr/>
        </p:nvSpPr>
        <p:spPr>
          <a:xfrm>
            <a:off x="805249" y="2354433"/>
            <a:ext cx="5290751" cy="3669014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মুহাম্মদ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জাকির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হোসেন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সহকারি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কাপ্তাই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আমিন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নুরিয়া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মাদ্‌রাসা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বাজার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,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কাপ্তাই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রাংগামাটি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পার্বত্য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জেলা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: ০১৮৪৫৭৬৪৯৬৮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6956854" y="2496064"/>
            <a:ext cx="4333103" cy="338575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হাদিস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শরিফ</a:t>
            </a:r>
            <a:endParaRPr lang="en-US" sz="28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দশম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endParaRPr lang="en-US" sz="28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: ২য়</a:t>
            </a:r>
          </a:p>
          <a:p>
            <a:pPr algn="ctr"/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1307" y="416438"/>
            <a:ext cx="7133967" cy="111403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6024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 smtClean="0"/>
              <a:t>আমরা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যখন</a:t>
            </a:r>
            <a:r>
              <a:rPr lang="en-US" sz="4800" dirty="0" smtClean="0"/>
              <a:t> </a:t>
            </a:r>
            <a:r>
              <a:rPr lang="en-US" sz="4800" dirty="0" err="1" smtClean="0"/>
              <a:t>একে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অপরের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সাথে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সাক্ষাত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করি</a:t>
            </a:r>
            <a:r>
              <a:rPr lang="en-US" sz="4800" dirty="0" smtClean="0"/>
              <a:t> </a:t>
            </a:r>
            <a:r>
              <a:rPr lang="en-US" sz="4800" dirty="0" err="1" smtClean="0"/>
              <a:t>কি</a:t>
            </a:r>
            <a:r>
              <a:rPr lang="en-US" sz="4800" dirty="0" smtClean="0"/>
              <a:t> </a:t>
            </a:r>
            <a:r>
              <a:rPr lang="en-US" sz="4800" dirty="0" err="1" smtClean="0"/>
              <a:t>ভাবে</a:t>
            </a:r>
            <a:r>
              <a:rPr lang="en-US" sz="4800" dirty="0" smtClean="0"/>
              <a:t> </a:t>
            </a:r>
            <a:r>
              <a:rPr lang="en-US" sz="4800" dirty="0" err="1" smtClean="0"/>
              <a:t>কুশল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বিনিময়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করি</a:t>
            </a:r>
            <a:r>
              <a:rPr lang="en-US" sz="4800" dirty="0" smtClean="0"/>
              <a:t>?</a:t>
            </a:r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1462808" y="3675497"/>
            <a:ext cx="1616363" cy="8035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হাই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1592118" y="4948311"/>
            <a:ext cx="2767446" cy="1228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খবর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5320143" y="3454438"/>
            <a:ext cx="4475018" cy="8035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কেমন</a:t>
            </a:r>
            <a:r>
              <a:rPr lang="en-US" sz="5400" dirty="0" smtClean="0"/>
              <a:t> </a:t>
            </a:r>
            <a:r>
              <a:rPr lang="en-US" sz="5400" dirty="0" err="1" smtClean="0"/>
              <a:t>আছো</a:t>
            </a:r>
            <a:r>
              <a:rPr lang="en-US" sz="5400" dirty="0" smtClean="0"/>
              <a:t> ?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5320143" y="4573949"/>
            <a:ext cx="4786748" cy="17379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dirty="0" smtClean="0"/>
              <a:t>السلام عليكم و رحمة الله</a:t>
            </a:r>
            <a:endParaRPr lang="en-US" sz="5400" dirty="0"/>
          </a:p>
        </p:txBody>
      </p:sp>
      <p:sp>
        <p:nvSpPr>
          <p:cNvPr id="9" name="Oval 8"/>
          <p:cNvSpPr/>
          <p:nvPr/>
        </p:nvSpPr>
        <p:spPr>
          <a:xfrm>
            <a:off x="1609434" y="520716"/>
            <a:ext cx="8185727" cy="114693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</a:rPr>
              <a:t>আজকের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পাঠ</a:t>
            </a:r>
            <a:r>
              <a:rPr lang="en-US" sz="4400" dirty="0" smtClean="0">
                <a:solidFill>
                  <a:srgbClr val="002060"/>
                </a:solidFill>
              </a:rPr>
              <a:t> : - </a:t>
            </a:r>
            <a:r>
              <a:rPr lang="en-US" sz="4400" dirty="0" err="1" smtClean="0">
                <a:solidFill>
                  <a:srgbClr val="002060"/>
                </a:solidFill>
              </a:rPr>
              <a:t>সালাম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0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7" grpId="0" build="p" animBg="1"/>
      <p:bldP spid="8" grpId="0" build="p" animBg="1"/>
      <p:bldP spid="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3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আজকের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পাঠ</a:t>
            </a:r>
            <a:r>
              <a:rPr lang="en-US" dirty="0">
                <a:solidFill>
                  <a:srgbClr val="002060"/>
                </a:solidFill>
              </a:rPr>
              <a:t> : - </a:t>
            </a:r>
            <a:r>
              <a:rPr lang="en-US" dirty="0" err="1">
                <a:solidFill>
                  <a:srgbClr val="002060"/>
                </a:solidFill>
              </a:rPr>
              <a:t>সালাম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1" t="34452" r="5934" b="14604"/>
          <a:stretch/>
        </p:blipFill>
        <p:spPr>
          <a:xfrm>
            <a:off x="1659662" y="1579418"/>
            <a:ext cx="8872675" cy="359294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99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766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আজকের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পাঠ</a:t>
            </a:r>
            <a:r>
              <a:rPr lang="en-US" dirty="0">
                <a:solidFill>
                  <a:srgbClr val="002060"/>
                </a:solidFill>
              </a:rPr>
              <a:t> : - </a:t>
            </a:r>
            <a:r>
              <a:rPr lang="en-US" dirty="0" err="1">
                <a:solidFill>
                  <a:srgbClr val="002060"/>
                </a:solidFill>
              </a:rPr>
              <a:t>সালাম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6" t="24059" r="7494" b="54078"/>
          <a:stretch/>
        </p:blipFill>
        <p:spPr>
          <a:xfrm>
            <a:off x="1542473" y="1311562"/>
            <a:ext cx="9245688" cy="1625602"/>
          </a:xfrm>
          <a:prstGeom prst="rect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0" t="29664" r="7778" b="38193"/>
          <a:stretch/>
        </p:blipFill>
        <p:spPr>
          <a:xfrm>
            <a:off x="1339272" y="3426690"/>
            <a:ext cx="9651642" cy="2096655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9380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আজকের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পাঠ</a:t>
            </a:r>
            <a:r>
              <a:rPr lang="en-US" dirty="0">
                <a:solidFill>
                  <a:srgbClr val="002060"/>
                </a:solidFill>
              </a:rPr>
              <a:t> : - </a:t>
            </a:r>
            <a:r>
              <a:rPr lang="en-US" dirty="0" err="1" smtClean="0">
                <a:solidFill>
                  <a:srgbClr val="002060"/>
                </a:solidFill>
              </a:rPr>
              <a:t>সালাম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5" t="28304" r="7972" b="48347"/>
          <a:stretch/>
        </p:blipFill>
        <p:spPr>
          <a:xfrm>
            <a:off x="1088213" y="1838034"/>
            <a:ext cx="10015573" cy="187498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206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464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310"/>
            <a:ext cx="10515600" cy="712580"/>
          </a:xfrm>
        </p:spPr>
        <p:txBody>
          <a:bodyPr/>
          <a:lstStyle/>
          <a:p>
            <a:pPr algn="ctr"/>
            <a:r>
              <a:rPr lang="en-US" dirty="0" err="1" smtClean="0"/>
              <a:t>সালামের</a:t>
            </a:r>
            <a:r>
              <a:rPr lang="en-US" dirty="0" smtClean="0"/>
              <a:t> </a:t>
            </a:r>
            <a:r>
              <a:rPr lang="en-US" dirty="0" err="1" smtClean="0"/>
              <a:t>শরয়ি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19" y="1014582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582" y="1025237"/>
            <a:ext cx="3281218" cy="4987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>
                <a:latin typeface="ArhialkhanEMJ" panose="00000400000000000000" pitchFamily="2" charset="0"/>
                <a:cs typeface="ArhialkhanEMJ" panose="00000400000000000000" pitchFamily="2" charset="0"/>
              </a:rPr>
              <a:t>সালামের</a:t>
            </a:r>
            <a:r>
              <a:rPr lang="en-US" sz="2000" dirty="0" smtClean="0">
                <a:latin typeface="ArhialkhanEMJ" panose="00000400000000000000" pitchFamily="2" charset="0"/>
                <a:cs typeface="ArhialkhanEMJ" panose="00000400000000000000" pitchFamily="2" charset="0"/>
              </a:rPr>
              <a:t> </a:t>
            </a:r>
            <a:r>
              <a:rPr lang="en-US" sz="2000" dirty="0" err="1" smtClean="0">
                <a:latin typeface="ArhialkhanEMJ" panose="00000400000000000000" pitchFamily="2" charset="0"/>
                <a:cs typeface="ArhialkhanEMJ" panose="00000400000000000000" pitchFamily="2" charset="0"/>
              </a:rPr>
              <a:t>শরয়ি</a:t>
            </a:r>
            <a:r>
              <a:rPr lang="en-US" sz="2000" dirty="0" smtClean="0">
                <a:latin typeface="ArhialkhanEMJ" panose="00000400000000000000" pitchFamily="2" charset="0"/>
                <a:cs typeface="ArhialkhanEMJ" panose="00000400000000000000" pitchFamily="2" charset="0"/>
              </a:rPr>
              <a:t> </a:t>
            </a:r>
            <a:r>
              <a:rPr lang="en-US" sz="2000" dirty="0" err="1" smtClean="0">
                <a:latin typeface="ArhialkhanEMJ" panose="00000400000000000000" pitchFamily="2" charset="0"/>
                <a:cs typeface="ArhialkhanEMJ" panose="00000400000000000000" pitchFamily="2" charset="0"/>
              </a:rPr>
              <a:t>পদ্ধতি</a:t>
            </a:r>
            <a:r>
              <a:rPr lang="en-US" sz="2000" dirty="0" smtClean="0">
                <a:latin typeface="ArhialkhanEMJ" panose="00000400000000000000" pitchFamily="2" charset="0"/>
                <a:cs typeface="ArhialkhanEMJ" panose="00000400000000000000" pitchFamily="2" charset="0"/>
              </a:rPr>
              <a:t> </a:t>
            </a:r>
            <a:r>
              <a:rPr lang="en-US" sz="2000" dirty="0" err="1" smtClean="0">
                <a:latin typeface="ArhialkhanEMJ" panose="00000400000000000000" pitchFamily="2" charset="0"/>
                <a:cs typeface="ArhialkhanEMJ" panose="00000400000000000000" pitchFamily="2" charset="0"/>
              </a:rPr>
              <a:t>হলো</a:t>
            </a:r>
            <a:endParaRPr lang="en-US" sz="2000" dirty="0">
              <a:latin typeface="ArhialkhanEMJ" panose="00000400000000000000" pitchFamily="2" charset="0"/>
              <a:cs typeface="ArhialkhanEMJ" panose="000004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6691" y="1041257"/>
            <a:ext cx="2068945" cy="4987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hialkhanEMJ" panose="00000400000000000000" pitchFamily="2" charset="0"/>
                <a:cs typeface="ArhialkhanEMJ" panose="00000400000000000000" pitchFamily="2" charset="0"/>
              </a:rPr>
              <a:t>সালাম</a:t>
            </a:r>
            <a:r>
              <a:rPr lang="en-US" sz="2800" dirty="0" smtClean="0">
                <a:latin typeface="ArhialkhanEMJ" panose="00000400000000000000" pitchFamily="2" charset="0"/>
                <a:cs typeface="ArhialkhanEMJ" panose="00000400000000000000" pitchFamily="2" charset="0"/>
              </a:rPr>
              <a:t> </a:t>
            </a:r>
            <a:r>
              <a:rPr lang="en-US" sz="2800" dirty="0" err="1" smtClean="0">
                <a:latin typeface="ArhialkhanEMJ" panose="00000400000000000000" pitchFamily="2" charset="0"/>
                <a:cs typeface="ArhialkhanEMJ" panose="00000400000000000000" pitchFamily="2" charset="0"/>
              </a:rPr>
              <a:t>দাতা</a:t>
            </a:r>
            <a:endParaRPr lang="en-US" sz="2800" dirty="0">
              <a:latin typeface="ArhialkhanEMJ" panose="00000400000000000000" pitchFamily="2" charset="0"/>
              <a:cs typeface="ArhialkhanEMJ" panose="000004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90366" y="1024514"/>
            <a:ext cx="401781" cy="494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বা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024581" y="1630509"/>
            <a:ext cx="3241963" cy="5696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السلام عليكم و رحمة الله  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3205018" y="2355706"/>
            <a:ext cx="1819563" cy="4392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وعليك السلام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50534" y="3588337"/>
            <a:ext cx="3296230" cy="4530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2800" dirty="0" smtClean="0"/>
              <a:t>و عليكم السلام و رحمة الله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5105400" y="3563106"/>
            <a:ext cx="3161144" cy="4782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2800" dirty="0"/>
              <a:t>السلام عليكم و رحمة الله 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569527" y="1041258"/>
            <a:ext cx="1634837" cy="5213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السلام عليكم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820891" y="1025237"/>
            <a:ext cx="1535545" cy="5373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سلام عليكم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768920" y="1679577"/>
            <a:ext cx="1699497" cy="549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2800" dirty="0" smtClean="0"/>
              <a:t>السلام عليك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10026075" y="1028306"/>
            <a:ext cx="1775690" cy="5373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السلام عليك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581073" y="2268035"/>
            <a:ext cx="1891146" cy="530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وعليكم السلام 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486399" y="2992038"/>
            <a:ext cx="1633686" cy="439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/>
              <a:t>السلام عليكم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250533" y="4147848"/>
            <a:ext cx="4118267" cy="5922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2800" dirty="0"/>
              <a:t>السلام عليكم و رحمة </a:t>
            </a:r>
            <a:r>
              <a:rPr lang="ar-SA" sz="2800" dirty="0" smtClean="0"/>
              <a:t>الله وبركاته  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250533" y="4818885"/>
            <a:ext cx="4016667" cy="5922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2800" dirty="0" smtClean="0"/>
              <a:t>السلام عايكم على من اتّبع الهدى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2534229" y="1630509"/>
            <a:ext cx="2444171" cy="5922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বলবে</a:t>
            </a:r>
            <a:r>
              <a:rPr lang="en-US" sz="2800" b="1" dirty="0" smtClean="0"/>
              <a:t> , </a:t>
            </a:r>
            <a:r>
              <a:rPr lang="en-US" sz="2800" b="1" dirty="0" err="1" smtClean="0"/>
              <a:t>অবশ্য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7350991" y="1049917"/>
            <a:ext cx="401781" cy="494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বা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219360" y="1679577"/>
            <a:ext cx="401781" cy="494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বা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8469170" y="1596061"/>
            <a:ext cx="1930975" cy="5922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latin typeface="ArhialkhanEMJ" panose="00000400000000000000" pitchFamily="2" charset="0"/>
                <a:cs typeface="ArhialkhanEMJ" panose="00000400000000000000" pitchFamily="2" charset="0"/>
              </a:rPr>
              <a:t>বলা</a:t>
            </a:r>
            <a:r>
              <a:rPr lang="en-US" sz="2800" b="1" dirty="0" smtClean="0">
                <a:latin typeface="ArhialkhanEMJ" panose="00000400000000000000" pitchFamily="2" charset="0"/>
                <a:cs typeface="ArhialkhanEMJ" panose="00000400000000000000" pitchFamily="2" charset="0"/>
              </a:rPr>
              <a:t> </a:t>
            </a:r>
            <a:r>
              <a:rPr lang="en-US" sz="2800" b="1" dirty="0" err="1" smtClean="0">
                <a:latin typeface="ArhialkhanEMJ" panose="00000400000000000000" pitchFamily="2" charset="0"/>
                <a:cs typeface="ArhialkhanEMJ" panose="00000400000000000000" pitchFamily="2" charset="0"/>
              </a:rPr>
              <a:t>উত্তম</a:t>
            </a:r>
            <a:endParaRPr lang="en-US" sz="2800" b="1" dirty="0">
              <a:latin typeface="ArhialkhanEMJ" panose="00000400000000000000" pitchFamily="2" charset="0"/>
              <a:cs typeface="ArhialkhanEMJ" panose="000004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9664" y="2329296"/>
            <a:ext cx="3125354" cy="4656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জবাব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দাতা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বলবে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5084618" y="2348693"/>
            <a:ext cx="401781" cy="51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বা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7566893" y="2251117"/>
            <a:ext cx="4301834" cy="54386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2063" y="2938881"/>
            <a:ext cx="5097320" cy="5831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যেমন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সালাম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প্রদানকারী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যদি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7248237" y="2967671"/>
            <a:ext cx="3976255" cy="381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বলে</a:t>
            </a:r>
            <a:r>
              <a:rPr lang="en-US" sz="2800" dirty="0" smtClean="0"/>
              <a:t>, </a:t>
            </a:r>
            <a:r>
              <a:rPr lang="en-US" sz="2800" dirty="0" err="1" smtClean="0"/>
              <a:t>তাহলে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উত্তরে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বলবে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3611415" y="3588337"/>
            <a:ext cx="1473203" cy="4423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আর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8245766" y="3604436"/>
            <a:ext cx="3932382" cy="381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বলে</a:t>
            </a:r>
            <a:r>
              <a:rPr lang="en-US" sz="2800" dirty="0" smtClean="0"/>
              <a:t>, </a:t>
            </a:r>
            <a:r>
              <a:rPr lang="en-US" sz="2800" dirty="0" err="1" smtClean="0"/>
              <a:t>তাহলে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উত্তরে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বলবে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4487714" y="4141269"/>
            <a:ext cx="7593450" cy="7829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অমুসলমান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5473" y="5439810"/>
            <a:ext cx="11820236" cy="16467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/>
              <a:t>সালাম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দেয়ার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হাত</a:t>
            </a:r>
            <a:r>
              <a:rPr lang="en-US" sz="2400" dirty="0" smtClean="0"/>
              <a:t> </a:t>
            </a:r>
            <a:r>
              <a:rPr lang="en-US" sz="2400" dirty="0" err="1" smtClean="0"/>
              <a:t>উত্তোলন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 </a:t>
            </a:r>
            <a:r>
              <a:rPr lang="ar-SA" sz="2400" dirty="0"/>
              <a:t>جائز مع </a:t>
            </a:r>
            <a:r>
              <a:rPr lang="ar-SA" sz="2400" dirty="0" smtClean="0"/>
              <a:t>الكراهة</a:t>
            </a:r>
            <a:r>
              <a:rPr lang="en-US" sz="2400" dirty="0" smtClean="0"/>
              <a:t>  </a:t>
            </a:r>
            <a:r>
              <a:rPr lang="en-US" sz="2400" dirty="0" err="1" smtClean="0"/>
              <a:t>হলেও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মাথানত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জায়েজ</a:t>
            </a:r>
            <a:r>
              <a:rPr lang="en-US" sz="2400" dirty="0" smtClean="0"/>
              <a:t> </a:t>
            </a:r>
            <a:r>
              <a:rPr lang="en-US" sz="2400" dirty="0" err="1" smtClean="0"/>
              <a:t>নেই</a:t>
            </a:r>
            <a:r>
              <a:rPr lang="en-US" sz="2400" dirty="0" smtClean="0"/>
              <a:t> । </a:t>
            </a:r>
            <a:r>
              <a:rPr lang="en-US" sz="2400" dirty="0" err="1" smtClean="0"/>
              <a:t>সালাম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কথাটি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উচ্চারণ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শুধু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হাত</a:t>
            </a:r>
            <a:r>
              <a:rPr lang="en-US" sz="2400" dirty="0" smtClean="0"/>
              <a:t> </a:t>
            </a:r>
            <a:r>
              <a:rPr lang="en-US" sz="2400" dirty="0" err="1" smtClean="0"/>
              <a:t>উঠানো</a:t>
            </a:r>
            <a:r>
              <a:rPr lang="en-US" sz="2400" dirty="0" smtClean="0"/>
              <a:t> </a:t>
            </a:r>
            <a:r>
              <a:rPr lang="en-US" sz="2400" dirty="0" err="1" smtClean="0"/>
              <a:t>অথবা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অঙ্গুলি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দ্বারা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ইঙ্গিত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জায়েজ</a:t>
            </a:r>
            <a:r>
              <a:rPr lang="en-US" sz="2400" dirty="0" smtClean="0"/>
              <a:t> </a:t>
            </a:r>
            <a:r>
              <a:rPr lang="en-US" sz="2400" dirty="0" err="1" smtClean="0"/>
              <a:t>নেই</a:t>
            </a:r>
            <a:r>
              <a:rPr lang="en-US" sz="2400" dirty="0" smtClean="0"/>
              <a:t> । </a:t>
            </a:r>
            <a:r>
              <a:rPr lang="en-US" sz="2400" dirty="0" err="1" smtClean="0"/>
              <a:t>কারণ</a:t>
            </a:r>
            <a:r>
              <a:rPr lang="en-US" sz="2400" dirty="0" smtClean="0"/>
              <a:t> , </a:t>
            </a:r>
            <a:r>
              <a:rPr lang="en-US" sz="2400" dirty="0" err="1" smtClean="0"/>
              <a:t>এটা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ইহুদি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খ্রীস্টানদের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নীতি</a:t>
            </a:r>
            <a:r>
              <a:rPr lang="en-US" sz="2400" dirty="0" smtClean="0"/>
              <a:t> । </a:t>
            </a:r>
            <a:r>
              <a:rPr lang="en-US" sz="2400" dirty="0" err="1" smtClean="0"/>
              <a:t>আর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নবী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করিম</a:t>
            </a:r>
            <a:r>
              <a:rPr lang="en-US" sz="2400" dirty="0" smtClean="0"/>
              <a:t> (দ:) </a:t>
            </a:r>
            <a:r>
              <a:rPr lang="en-US" sz="2400" dirty="0" err="1" smtClean="0"/>
              <a:t>এরুপ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নিষেধ</a:t>
            </a:r>
            <a:r>
              <a:rPr lang="en-US" sz="2400" dirty="0" smtClean="0"/>
              <a:t>  </a:t>
            </a:r>
            <a:r>
              <a:rPr lang="en-US" sz="2400" dirty="0" err="1" smtClean="0"/>
              <a:t>করেছেন</a:t>
            </a:r>
            <a:r>
              <a:rPr lang="en-US" sz="2400" dirty="0" smtClean="0"/>
              <a:t> ।</a:t>
            </a:r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300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3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সালামের</a:t>
            </a:r>
            <a:r>
              <a:rPr lang="en-US" sz="5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5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গুরুত্ব</a:t>
            </a:r>
            <a:r>
              <a:rPr lang="en-US" sz="5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ও </a:t>
            </a:r>
            <a:r>
              <a:rPr lang="en-US" sz="5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ফজিলত</a:t>
            </a:r>
            <a:endParaRPr lang="en-US" sz="54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982" y="1376218"/>
            <a:ext cx="11305309" cy="581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সালাম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ইসলামের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নিদর্শন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: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মুসলমান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ছাড়া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অন্য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কেউ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সালামের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মাধ্যমে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অভিবাদন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জানাই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না</a:t>
            </a:r>
            <a:endParaRPr 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982" y="2008909"/>
            <a:ext cx="9171709" cy="6188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সালাম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দেয়া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রাসুলুল্লাহ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সাল্লাল্লাহু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আলাইহি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ওয়া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সাল্লাম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সুন্নাত</a:t>
            </a:r>
            <a:endParaRPr lang="en-US" sz="3200" b="1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982" y="2706976"/>
            <a:ext cx="11305309" cy="11083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সালাম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এক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মুসলমানের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উপর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অপর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মুসলমানের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হক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যেমন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:</a:t>
            </a:r>
            <a:r>
              <a:rPr lang="en-US" sz="3200" b="1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>
                <a:latin typeface="NikoshLight" panose="02000000000000000000" pitchFamily="2" charset="0"/>
                <a:cs typeface="NikoshLight" panose="02000000000000000000" pitchFamily="2" charset="0"/>
              </a:rPr>
              <a:t>রাসুলুল্লাহ</a:t>
            </a:r>
            <a:r>
              <a:rPr lang="en-US" sz="3200" b="1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>
                <a:latin typeface="NikoshLight" panose="02000000000000000000" pitchFamily="2" charset="0"/>
                <a:cs typeface="NikoshLight" panose="02000000000000000000" pitchFamily="2" charset="0"/>
              </a:rPr>
              <a:t>সাল্লাল্লাহু</a:t>
            </a:r>
            <a:r>
              <a:rPr lang="en-US" sz="3200" b="1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>
                <a:latin typeface="NikoshLight" panose="02000000000000000000" pitchFamily="2" charset="0"/>
                <a:cs typeface="NikoshLight" panose="02000000000000000000" pitchFamily="2" charset="0"/>
              </a:rPr>
              <a:t>আলাইহি</a:t>
            </a:r>
            <a:r>
              <a:rPr lang="en-US" sz="3200" b="1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>
                <a:latin typeface="NikoshLight" panose="02000000000000000000" pitchFamily="2" charset="0"/>
                <a:cs typeface="NikoshLight" panose="02000000000000000000" pitchFamily="2" charset="0"/>
              </a:rPr>
              <a:t>ওয়া</a:t>
            </a:r>
            <a:r>
              <a:rPr lang="en-US" sz="3200" b="1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সাল্লাম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ইরশাদ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করেন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ar-SA" sz="3200" b="1" dirty="0"/>
              <a:t>ويسلّم عليه اذا </a:t>
            </a:r>
            <a:r>
              <a:rPr lang="ar-SA" sz="3200" b="1" dirty="0" smtClean="0"/>
              <a:t>لقيه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50982" y="3817793"/>
            <a:ext cx="7536873" cy="8252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সালামের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মাধ্যমে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ভ্রাতৃত্ববোধ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সৃষ্টি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হয়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ও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সওয়াব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অর্জিত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হয়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endParaRPr lang="en-US" sz="3200" b="1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982" y="4644231"/>
            <a:ext cx="11573163" cy="153395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সালামের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মাধ্যমে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ভালবাসার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সৃষ্টি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হয়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আর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ভালবাসার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মাধ্যমে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ইমান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পূর্ণতা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পায়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আর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ইমান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হলো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জান্নাত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লাভের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পূর্বশর্ত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>
                <a:latin typeface="NikoshLight" panose="02000000000000000000" pitchFamily="2" charset="0"/>
                <a:cs typeface="NikoshLight" panose="02000000000000000000" pitchFamily="2" charset="0"/>
              </a:rPr>
              <a:t>রাসুলুল্লাহ</a:t>
            </a:r>
            <a:r>
              <a:rPr lang="en-US" sz="3200" b="1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>
                <a:latin typeface="NikoshLight" panose="02000000000000000000" pitchFamily="2" charset="0"/>
                <a:cs typeface="NikoshLight" panose="02000000000000000000" pitchFamily="2" charset="0"/>
              </a:rPr>
              <a:t>সাল্লাল্লাহু</a:t>
            </a:r>
            <a:r>
              <a:rPr lang="en-US" sz="3200" b="1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>
                <a:latin typeface="NikoshLight" panose="02000000000000000000" pitchFamily="2" charset="0"/>
                <a:cs typeface="NikoshLight" panose="02000000000000000000" pitchFamily="2" charset="0"/>
              </a:rPr>
              <a:t>আলাইহি</a:t>
            </a:r>
            <a:r>
              <a:rPr lang="en-US" sz="3200" b="1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>
                <a:latin typeface="NikoshLight" panose="02000000000000000000" pitchFamily="2" charset="0"/>
                <a:cs typeface="NikoshLight" panose="02000000000000000000" pitchFamily="2" charset="0"/>
              </a:rPr>
              <a:t>ওয়া</a:t>
            </a:r>
            <a:r>
              <a:rPr lang="en-US" sz="3200" b="1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>
                <a:latin typeface="NikoshLight" panose="02000000000000000000" pitchFamily="2" charset="0"/>
                <a:cs typeface="NikoshLight" panose="02000000000000000000" pitchFamily="2" charset="0"/>
              </a:rPr>
              <a:t>সাল্লাম</a:t>
            </a:r>
            <a:r>
              <a:rPr lang="en-US" sz="3200" b="1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>
                <a:latin typeface="NikoshLight" panose="02000000000000000000" pitchFamily="2" charset="0"/>
                <a:cs typeface="NikoshLight" panose="02000000000000000000" pitchFamily="2" charset="0"/>
              </a:rPr>
              <a:t>ইরশাদ</a:t>
            </a:r>
            <a:r>
              <a:rPr lang="en-US" sz="3200" b="1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করেন</a:t>
            </a:r>
            <a:r>
              <a:rPr lang="ar-SA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  </a:t>
            </a:r>
            <a:r>
              <a:rPr lang="en-US" sz="3200" b="1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ar-SA" sz="3200" b="1" dirty="0">
                <a:latin typeface="NikoshLight" panose="02000000000000000000" pitchFamily="2" charset="0"/>
              </a:rPr>
              <a:t>او لا ادلّكم على شيئٍ اذا فعلتموه تحاببتم اقشوا السلام </a:t>
            </a:r>
            <a:r>
              <a:rPr lang="ar-SA" sz="3200" b="1" dirty="0" smtClean="0">
                <a:latin typeface="NikoshLight" panose="02000000000000000000" pitchFamily="2" charset="0"/>
              </a:rPr>
              <a:t>بينكم</a:t>
            </a:r>
            <a:endParaRPr lang="en-US" sz="3200" b="1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0982" y="4968947"/>
            <a:ext cx="11471562" cy="15325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সর্বোপরি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সালাম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দেয়া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এবং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উত্তম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পদ্ধতিতে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সালামের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জবাব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দেয়া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মহান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আল্লাহর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নির্দেশ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যেমন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আল্লাহ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তায়ালা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বলেন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:</a:t>
            </a:r>
            <a:r>
              <a:rPr lang="ar-SA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 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ar-SA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 اذا حيّيتم بتحيةٍ فَحيّوا بأحسَنَ منها أو ردّوها </a:t>
            </a:r>
            <a:endParaRPr 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284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10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বাড়ির</a:t>
            </a:r>
            <a:r>
              <a:rPr lang="en-US" sz="8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8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কাজ</a:t>
            </a:r>
            <a:r>
              <a:rPr lang="en-US" sz="8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endParaRPr lang="en-US" sz="80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pic>
        <p:nvPicPr>
          <p:cNvPr id="4" name="Content Placeholder 3" descr="nams - Wiktionary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309" y="126134"/>
            <a:ext cx="3223491" cy="24337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Flowchart: Magnetic Disk 4"/>
          <p:cNvSpPr/>
          <p:nvPr/>
        </p:nvSpPr>
        <p:spPr>
          <a:xfrm>
            <a:off x="526474" y="2447636"/>
            <a:ext cx="10677236" cy="3574473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পারষ্পরিক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সাক্ষাতে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সালাম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বিনিময়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ভালবাসা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ও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ভ্রাতৃত্ববোধ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সৃষ্টি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করে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,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হাদিসের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আলোকে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ব্যাখ্যা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  <a:endParaRPr lang="en-US" sz="44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7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375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ArhialkhanEMJ</vt:lpstr>
      <vt:lpstr>Arial</vt:lpstr>
      <vt:lpstr>Calibri</vt:lpstr>
      <vt:lpstr>Calibri Light</vt:lpstr>
      <vt:lpstr>ddhNikosh</vt:lpstr>
      <vt:lpstr>Nikosh</vt:lpstr>
      <vt:lpstr>NikoshBAN</vt:lpstr>
      <vt:lpstr>NikoshLight</vt:lpstr>
      <vt:lpstr>Office Theme</vt:lpstr>
      <vt:lpstr>PowerPoint Presentation</vt:lpstr>
      <vt:lpstr>PowerPoint Presentation</vt:lpstr>
      <vt:lpstr>PowerPoint Presentation</vt:lpstr>
      <vt:lpstr>আজকের পাঠ : - সালাম </vt:lpstr>
      <vt:lpstr>আজকের পাঠ : - সালাম </vt:lpstr>
      <vt:lpstr>আজকের পাঠ : - সালাম</vt:lpstr>
      <vt:lpstr>সালামের শরয়ি পদ্ধতি</vt:lpstr>
      <vt:lpstr>সালামের গুরুত্ব ও ফজিলত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nn</dc:creator>
  <cp:lastModifiedBy>nn</cp:lastModifiedBy>
  <cp:revision>16</cp:revision>
  <dcterms:created xsi:type="dcterms:W3CDTF">2020-11-10T07:31:03Z</dcterms:created>
  <dcterms:modified xsi:type="dcterms:W3CDTF">2020-11-11T09:59:04Z</dcterms:modified>
</cp:coreProperties>
</file>