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microsoft.com/office/2016/11/relationships/changesInfo" Target="changesInfos/changesInfo1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presProps" Target="presProps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sultana540@gmail.com" userId="518b15ff63f395e6" providerId="LiveId" clId="{6EA58B8D-498A-4941-A932-B97633005DCF}"/>
    <pc:docChg chg="custSel addSld delSld modSld">
      <pc:chgData name="rsultana540@gmail.com" userId="518b15ff63f395e6" providerId="LiveId" clId="{6EA58B8D-498A-4941-A932-B97633005DCF}" dt="2020-11-14T00:59:23.984" v="3508" actId="1440"/>
      <pc:docMkLst>
        <pc:docMk/>
      </pc:docMkLst>
      <pc:sldChg chg="addSp delSp modSp addAnim delAnim">
        <pc:chgData name="rsultana540@gmail.com" userId="518b15ff63f395e6" providerId="LiveId" clId="{6EA58B8D-498A-4941-A932-B97633005DCF}" dt="2020-11-03T02:48:41.617" v="3236" actId="27696"/>
        <pc:sldMkLst>
          <pc:docMk/>
          <pc:sldMk cId="3442050672" sldId="256"/>
        </pc:sldMkLst>
        <pc:spChg chg="del">
          <ac:chgData name="rsultana540@gmail.com" userId="518b15ff63f395e6" providerId="LiveId" clId="{6EA58B8D-498A-4941-A932-B97633005DCF}" dt="2020-10-07T01:17:00.972" v="0" actId="21"/>
          <ac:spMkLst>
            <pc:docMk/>
            <pc:sldMk cId="3442050672" sldId="256"/>
            <ac:spMk id="2" creationId="{12D08372-536D-D144-9C2D-B5703CEFC64A}"/>
          </ac:spMkLst>
        </pc:spChg>
        <pc:spChg chg="del">
          <ac:chgData name="rsultana540@gmail.com" userId="518b15ff63f395e6" providerId="LiveId" clId="{6EA58B8D-498A-4941-A932-B97633005DCF}" dt="2020-10-07T01:17:03.420" v="1" actId="21"/>
          <ac:spMkLst>
            <pc:docMk/>
            <pc:sldMk cId="3442050672" sldId="256"/>
            <ac:spMk id="3" creationId="{6DC4C1E2-3516-5C49-A021-E3D50681C4BA}"/>
          </ac:spMkLst>
        </pc:spChg>
        <pc:spChg chg="add mod">
          <ac:chgData name="rsultana540@gmail.com" userId="518b15ff63f395e6" providerId="LiveId" clId="{6EA58B8D-498A-4941-A932-B97633005DCF}" dt="2020-10-26T05:18:27.087" v="1886" actId="20577"/>
          <ac:spMkLst>
            <pc:docMk/>
            <pc:sldMk cId="3442050672" sldId="256"/>
            <ac:spMk id="5" creationId="{8E7FC039-FDC5-B246-B435-A11F12AC0B5D}"/>
          </ac:spMkLst>
        </pc:spChg>
        <pc:picChg chg="add mod">
          <ac:chgData name="rsultana540@gmail.com" userId="518b15ff63f395e6" providerId="LiveId" clId="{6EA58B8D-498A-4941-A932-B97633005DCF}" dt="2020-10-26T01:30:44.096" v="78" actId="1076"/>
          <ac:picMkLst>
            <pc:docMk/>
            <pc:sldMk cId="3442050672" sldId="256"/>
            <ac:picMk id="2" creationId="{760FF744-5146-8243-810E-CEC893CA97B2}"/>
          </ac:picMkLst>
        </pc:picChg>
        <pc:picChg chg="add del">
          <ac:chgData name="rsultana540@gmail.com" userId="518b15ff63f395e6" providerId="LiveId" clId="{6EA58B8D-498A-4941-A932-B97633005DCF}" dt="2020-10-26T01:27:38.852" v="38" actId="21"/>
          <ac:picMkLst>
            <pc:docMk/>
            <pc:sldMk cId="3442050672" sldId="256"/>
            <ac:picMk id="4" creationId="{B8D8C8E9-F7FC-914C-9028-7D6AD08F43CA}"/>
          </ac:picMkLst>
        </pc:picChg>
      </pc:sldChg>
      <pc:sldChg chg="addSp delSp modSp new modTransition addAnim">
        <pc:chgData name="rsultana540@gmail.com" userId="518b15ff63f395e6" providerId="LiveId" clId="{6EA58B8D-498A-4941-A932-B97633005DCF}" dt="2020-11-03T03:03:44.501" v="3438" actId="12563"/>
        <pc:sldMkLst>
          <pc:docMk/>
          <pc:sldMk cId="3974241213" sldId="257"/>
        </pc:sldMkLst>
        <pc:spChg chg="add mod">
          <ac:chgData name="rsultana540@gmail.com" userId="518b15ff63f395e6" providerId="LiveId" clId="{6EA58B8D-498A-4941-A932-B97633005DCF}" dt="2020-10-26T05:19:09.332" v="1891" actId="207"/>
          <ac:spMkLst>
            <pc:docMk/>
            <pc:sldMk cId="3974241213" sldId="257"/>
            <ac:spMk id="2" creationId="{7581CB11-F957-B249-92FC-E997046AA1D4}"/>
          </ac:spMkLst>
        </pc:spChg>
        <pc:spChg chg="del">
          <ac:chgData name="rsultana540@gmail.com" userId="518b15ff63f395e6" providerId="LiveId" clId="{6EA58B8D-498A-4941-A932-B97633005DCF}" dt="2020-10-07T01:17:45.007" v="18" actId="21"/>
          <ac:spMkLst>
            <pc:docMk/>
            <pc:sldMk cId="3974241213" sldId="257"/>
            <ac:spMk id="2" creationId="{CDC93430-1B83-5E43-9226-58A92BABC379}"/>
          </ac:spMkLst>
        </pc:spChg>
        <pc:spChg chg="del">
          <ac:chgData name="rsultana540@gmail.com" userId="518b15ff63f395e6" providerId="LiveId" clId="{6EA58B8D-498A-4941-A932-B97633005DCF}" dt="2020-10-07T01:17:46.927" v="19" actId="21"/>
          <ac:spMkLst>
            <pc:docMk/>
            <pc:sldMk cId="3974241213" sldId="257"/>
            <ac:spMk id="3" creationId="{60572AB9-8DAA-AC46-935C-35E8F07DFF99}"/>
          </ac:spMkLst>
        </pc:spChg>
        <pc:spChg chg="add mod">
          <ac:chgData name="rsultana540@gmail.com" userId="518b15ff63f395e6" providerId="LiveId" clId="{6EA58B8D-498A-4941-A932-B97633005DCF}" dt="2020-10-26T05:19:59.463" v="1900" actId="1076"/>
          <ac:spMkLst>
            <pc:docMk/>
            <pc:sldMk cId="3974241213" sldId="257"/>
            <ac:spMk id="4" creationId="{D43A7A7B-F322-E942-A64A-674EFF5A3751}"/>
          </ac:spMkLst>
        </pc:spChg>
        <pc:spChg chg="add mod">
          <ac:chgData name="rsultana540@gmail.com" userId="518b15ff63f395e6" providerId="LiveId" clId="{6EA58B8D-498A-4941-A932-B97633005DCF}" dt="2020-10-26T05:20:14.243" v="1903" actId="14100"/>
          <ac:spMkLst>
            <pc:docMk/>
            <pc:sldMk cId="3974241213" sldId="257"/>
            <ac:spMk id="6" creationId="{F4A78DC0-A311-9549-B3EC-D2F57F143D35}"/>
          </ac:spMkLst>
        </pc:spChg>
        <pc:picChg chg="add mod">
          <ac:chgData name="rsultana540@gmail.com" userId="518b15ff63f395e6" providerId="LiveId" clId="{6EA58B8D-498A-4941-A932-B97633005DCF}" dt="2020-10-26T01:30:21.393" v="73" actId="1076"/>
          <ac:picMkLst>
            <pc:docMk/>
            <pc:sldMk cId="3974241213" sldId="257"/>
            <ac:picMk id="3" creationId="{E251EE43-1D68-504A-BCCA-5DFE4ED91AA2}"/>
          </ac:picMkLst>
        </pc:picChg>
        <pc:picChg chg="add mod">
          <ac:chgData name="rsultana540@gmail.com" userId="518b15ff63f395e6" providerId="LiveId" clId="{6EA58B8D-498A-4941-A932-B97633005DCF}" dt="2020-10-26T01:34:22.020" v="95" actId="14100"/>
          <ac:picMkLst>
            <pc:docMk/>
            <pc:sldMk cId="3974241213" sldId="257"/>
            <ac:picMk id="5" creationId="{0D4F5E0B-2A84-FC45-AF4E-6B646828CDEE}"/>
          </ac:picMkLst>
        </pc:picChg>
        <pc:picChg chg="add mod">
          <ac:chgData name="rsultana540@gmail.com" userId="518b15ff63f395e6" providerId="LiveId" clId="{6EA58B8D-498A-4941-A932-B97633005DCF}" dt="2020-10-26T01:47:07.014" v="156" actId="14100"/>
          <ac:picMkLst>
            <pc:docMk/>
            <pc:sldMk cId="3974241213" sldId="257"/>
            <ac:picMk id="7" creationId="{F27091D8-3ED6-9E43-B2B8-5108AAA84C28}"/>
          </ac:picMkLst>
        </pc:picChg>
      </pc:sldChg>
      <pc:sldChg chg="addSp delSp modSp new modTransition">
        <pc:chgData name="rsultana540@gmail.com" userId="518b15ff63f395e6" providerId="LiveId" clId="{6EA58B8D-498A-4941-A932-B97633005DCF}" dt="2020-11-03T03:03:56.674" v="3439" actId="12563"/>
        <pc:sldMkLst>
          <pc:docMk/>
          <pc:sldMk cId="1361922318" sldId="258"/>
        </pc:sldMkLst>
        <pc:spChg chg="del">
          <ac:chgData name="rsultana540@gmail.com" userId="518b15ff63f395e6" providerId="LiveId" clId="{6EA58B8D-498A-4941-A932-B97633005DCF}" dt="2020-10-07T01:17:51.454" v="20" actId="21"/>
          <ac:spMkLst>
            <pc:docMk/>
            <pc:sldMk cId="1361922318" sldId="258"/>
            <ac:spMk id="2" creationId="{16528818-B706-0C46-A29B-618341C8E107}"/>
          </ac:spMkLst>
        </pc:spChg>
        <pc:spChg chg="add mod">
          <ac:chgData name="rsultana540@gmail.com" userId="518b15ff63f395e6" providerId="LiveId" clId="{6EA58B8D-498A-4941-A932-B97633005DCF}" dt="2020-10-26T05:20:39.702" v="1911" actId="1076"/>
          <ac:spMkLst>
            <pc:docMk/>
            <pc:sldMk cId="1361922318" sldId="258"/>
            <ac:spMk id="2" creationId="{B8FD473B-B974-244A-97A4-3A7E813B9D3D}"/>
          </ac:spMkLst>
        </pc:spChg>
        <pc:spChg chg="del">
          <ac:chgData name="rsultana540@gmail.com" userId="518b15ff63f395e6" providerId="LiveId" clId="{6EA58B8D-498A-4941-A932-B97633005DCF}" dt="2020-10-07T01:17:53.649" v="21" actId="21"/>
          <ac:spMkLst>
            <pc:docMk/>
            <pc:sldMk cId="1361922318" sldId="258"/>
            <ac:spMk id="3" creationId="{2B45BB30-3B26-3C46-BC63-0F22C411165C}"/>
          </ac:spMkLst>
        </pc:spChg>
        <pc:picChg chg="add mod">
          <ac:chgData name="rsultana540@gmail.com" userId="518b15ff63f395e6" providerId="LiveId" clId="{6EA58B8D-498A-4941-A932-B97633005DCF}" dt="2020-10-26T01:47:27.710" v="158" actId="1076"/>
          <ac:picMkLst>
            <pc:docMk/>
            <pc:sldMk cId="1361922318" sldId="258"/>
            <ac:picMk id="3" creationId="{05077798-C206-E341-971F-D0CD4FE3CB78}"/>
          </ac:picMkLst>
        </pc:picChg>
      </pc:sldChg>
      <pc:sldChg chg="addSp delSp modSp new modTransition addAnim delAnim modAnim">
        <pc:chgData name="rsultana540@gmail.com" userId="518b15ff63f395e6" providerId="LiveId" clId="{6EA58B8D-498A-4941-A932-B97633005DCF}" dt="2020-11-14T00:59:23.984" v="3508" actId="1440"/>
        <pc:sldMkLst>
          <pc:docMk/>
          <pc:sldMk cId="791773134" sldId="259"/>
        </pc:sldMkLst>
        <pc:spChg chg="del">
          <ac:chgData name="rsultana540@gmail.com" userId="518b15ff63f395e6" providerId="LiveId" clId="{6EA58B8D-498A-4941-A932-B97633005DCF}" dt="2020-10-07T01:18:00.430" v="22" actId="21"/>
          <ac:spMkLst>
            <pc:docMk/>
            <pc:sldMk cId="791773134" sldId="259"/>
            <ac:spMk id="2" creationId="{BF4CBE9E-7590-6E4B-A760-8F19B5B2F609}"/>
          </ac:spMkLst>
        </pc:spChg>
        <pc:spChg chg="del">
          <ac:chgData name="rsultana540@gmail.com" userId="518b15ff63f395e6" providerId="LiveId" clId="{6EA58B8D-498A-4941-A932-B97633005DCF}" dt="2020-10-07T01:18:02.213" v="23" actId="21"/>
          <ac:spMkLst>
            <pc:docMk/>
            <pc:sldMk cId="791773134" sldId="259"/>
            <ac:spMk id="3" creationId="{42A88C7A-0B4C-E54E-97C2-EE0A1214DDDB}"/>
          </ac:spMkLst>
        </pc:spChg>
        <pc:spChg chg="add mod">
          <ac:chgData name="rsultana540@gmail.com" userId="518b15ff63f395e6" providerId="LiveId" clId="{6EA58B8D-498A-4941-A932-B97633005DCF}" dt="2020-10-26T02:42:53.012" v="338" actId="255"/>
          <ac:spMkLst>
            <pc:docMk/>
            <pc:sldMk cId="791773134" sldId="259"/>
            <ac:spMk id="11" creationId="{545A2CE9-FF16-8142-9537-BF5446C4D20A}"/>
          </ac:spMkLst>
        </pc:spChg>
        <pc:spChg chg="add mod">
          <ac:chgData name="rsultana540@gmail.com" userId="518b15ff63f395e6" providerId="LiveId" clId="{6EA58B8D-498A-4941-A932-B97633005DCF}" dt="2020-11-14T00:57:22.742" v="3499" actId="1076"/>
          <ac:spMkLst>
            <pc:docMk/>
            <pc:sldMk cId="791773134" sldId="259"/>
            <ac:spMk id="12" creationId="{E078069C-BEB8-FD4A-825C-8BBF59645B81}"/>
          </ac:spMkLst>
        </pc:spChg>
        <pc:spChg chg="add del mod">
          <ac:chgData name="rsultana540@gmail.com" userId="518b15ff63f395e6" providerId="LiveId" clId="{6EA58B8D-498A-4941-A932-B97633005DCF}" dt="2020-10-26T02:39:27.195" v="284" actId="21"/>
          <ac:spMkLst>
            <pc:docMk/>
            <pc:sldMk cId="791773134" sldId="259"/>
            <ac:spMk id="13" creationId="{1603695D-2F60-8E47-BB60-3A6F3DC3DB7F}"/>
          </ac:spMkLst>
        </pc:spChg>
        <pc:spChg chg="add mod">
          <ac:chgData name="rsultana540@gmail.com" userId="518b15ff63f395e6" providerId="LiveId" clId="{6EA58B8D-498A-4941-A932-B97633005DCF}" dt="2020-11-14T00:54:36.992" v="3484" actId="1076"/>
          <ac:spMkLst>
            <pc:docMk/>
            <pc:sldMk cId="791773134" sldId="259"/>
            <ac:spMk id="14" creationId="{A4081760-4C15-B246-9840-80A5D1CB8D9C}"/>
          </ac:spMkLst>
        </pc:spChg>
        <pc:spChg chg="add mod">
          <ac:chgData name="rsultana540@gmail.com" userId="518b15ff63f395e6" providerId="LiveId" clId="{6EA58B8D-498A-4941-A932-B97633005DCF}" dt="2020-11-14T00:57:28.947" v="3501" actId="1076"/>
          <ac:spMkLst>
            <pc:docMk/>
            <pc:sldMk cId="791773134" sldId="259"/>
            <ac:spMk id="15" creationId="{881370E7-3339-054D-93CE-B54E03E308FC}"/>
          </ac:spMkLst>
        </pc:spChg>
        <pc:picChg chg="add del mod">
          <ac:chgData name="rsultana540@gmail.com" userId="518b15ff63f395e6" providerId="LiveId" clId="{6EA58B8D-498A-4941-A932-B97633005DCF}" dt="2020-11-14T00:58:39.838" v="3502" actId="21"/>
          <ac:picMkLst>
            <pc:docMk/>
            <pc:sldMk cId="791773134" sldId="259"/>
            <ac:picMk id="2" creationId="{EF8EEA1D-1689-4248-A18C-DA1B1B97208B}"/>
          </ac:picMkLst>
        </pc:picChg>
        <pc:picChg chg="add mod">
          <ac:chgData name="rsultana540@gmail.com" userId="518b15ff63f395e6" providerId="LiveId" clId="{6EA58B8D-498A-4941-A932-B97633005DCF}" dt="2020-10-26T02:35:25.552" v="259" actId="1076"/>
          <ac:picMkLst>
            <pc:docMk/>
            <pc:sldMk cId="791773134" sldId="259"/>
            <ac:picMk id="3" creationId="{8310009E-AFE5-F947-A9E0-6F9BC62E3E4E}"/>
          </ac:picMkLst>
        </pc:picChg>
        <pc:picChg chg="add mod">
          <ac:chgData name="rsultana540@gmail.com" userId="518b15ff63f395e6" providerId="LiveId" clId="{6EA58B8D-498A-4941-A932-B97633005DCF}" dt="2020-10-26T02:34:34.059" v="246" actId="1440"/>
          <ac:picMkLst>
            <pc:docMk/>
            <pc:sldMk cId="791773134" sldId="259"/>
            <ac:picMk id="4" creationId="{C3E86436-ADF1-124C-ACF9-FBD8C1F1A459}"/>
          </ac:picMkLst>
        </pc:picChg>
        <pc:picChg chg="add mod">
          <ac:chgData name="rsultana540@gmail.com" userId="518b15ff63f395e6" providerId="LiveId" clId="{6EA58B8D-498A-4941-A932-B97633005DCF}" dt="2020-10-26T02:34:31.446" v="245" actId="1440"/>
          <ac:picMkLst>
            <pc:docMk/>
            <pc:sldMk cId="791773134" sldId="259"/>
            <ac:picMk id="5" creationId="{1DFDD511-7CAA-9841-A57D-65E09B6C6DB3}"/>
          </ac:picMkLst>
        </pc:picChg>
        <pc:picChg chg="add mod">
          <ac:chgData name="rsultana540@gmail.com" userId="518b15ff63f395e6" providerId="LiveId" clId="{6EA58B8D-498A-4941-A932-B97633005DCF}" dt="2020-11-14T00:59:23.984" v="3508" actId="1440"/>
          <ac:picMkLst>
            <pc:docMk/>
            <pc:sldMk cId="791773134" sldId="259"/>
            <ac:picMk id="6" creationId="{3BB600FC-BFE7-1941-9C96-6D63633921D5}"/>
          </ac:picMkLst>
        </pc:picChg>
        <pc:picChg chg="add del mod">
          <ac:chgData name="rsultana540@gmail.com" userId="518b15ff63f395e6" providerId="LiveId" clId="{6EA58B8D-498A-4941-A932-B97633005DCF}" dt="2020-10-26T02:31:32.776" v="229" actId="21"/>
          <ac:picMkLst>
            <pc:docMk/>
            <pc:sldMk cId="791773134" sldId="259"/>
            <ac:picMk id="6" creationId="{892D04AA-9548-9344-8700-0EA705607C63}"/>
          </ac:picMkLst>
        </pc:picChg>
        <pc:picChg chg="add del mod">
          <ac:chgData name="rsultana540@gmail.com" userId="518b15ff63f395e6" providerId="LiveId" clId="{6EA58B8D-498A-4941-A932-B97633005DCF}" dt="2020-10-26T02:30:51.302" v="223" actId="21"/>
          <ac:picMkLst>
            <pc:docMk/>
            <pc:sldMk cId="791773134" sldId="259"/>
            <ac:picMk id="7" creationId="{8290D6E3-30F8-CD4E-B25C-54AC34B357B9}"/>
          </ac:picMkLst>
        </pc:picChg>
        <pc:picChg chg="add mod">
          <ac:chgData name="rsultana540@gmail.com" userId="518b15ff63f395e6" providerId="LiveId" clId="{6EA58B8D-498A-4941-A932-B97633005DCF}" dt="2020-10-26T02:34:50.337" v="250" actId="14100"/>
          <ac:picMkLst>
            <pc:docMk/>
            <pc:sldMk cId="791773134" sldId="259"/>
            <ac:picMk id="8" creationId="{88899315-E4B2-ED4D-84DD-3DCBF97CB011}"/>
          </ac:picMkLst>
        </pc:picChg>
        <pc:picChg chg="add mod">
          <ac:chgData name="rsultana540@gmail.com" userId="518b15ff63f395e6" providerId="LiveId" clId="{6EA58B8D-498A-4941-A932-B97633005DCF}" dt="2020-10-26T02:48:22.188" v="418" actId="1076"/>
          <ac:picMkLst>
            <pc:docMk/>
            <pc:sldMk cId="791773134" sldId="259"/>
            <ac:picMk id="9" creationId="{8FC972C9-B1C5-CA42-9616-E4C67941BEBB}"/>
          </ac:picMkLst>
        </pc:picChg>
        <pc:picChg chg="add mod">
          <ac:chgData name="rsultana540@gmail.com" userId="518b15ff63f395e6" providerId="LiveId" clId="{6EA58B8D-498A-4941-A932-B97633005DCF}" dt="2020-10-26T02:34:36.209" v="247" actId="1440"/>
          <ac:picMkLst>
            <pc:docMk/>
            <pc:sldMk cId="791773134" sldId="259"/>
            <ac:picMk id="10" creationId="{93D789D3-B9FE-A440-9219-EA9BE19A5579}"/>
          </ac:picMkLst>
        </pc:picChg>
      </pc:sldChg>
      <pc:sldChg chg="addSp delSp modSp new modTransition addAnim delAnim">
        <pc:chgData name="rsultana540@gmail.com" userId="518b15ff63f395e6" providerId="LiveId" clId="{6EA58B8D-498A-4941-A932-B97633005DCF}" dt="2020-11-14T00:51:00.393" v="3465" actId="21"/>
        <pc:sldMkLst>
          <pc:docMk/>
          <pc:sldMk cId="1792248411" sldId="260"/>
        </pc:sldMkLst>
        <pc:spChg chg="add mod">
          <ac:chgData name="rsultana540@gmail.com" userId="518b15ff63f395e6" providerId="LiveId" clId="{6EA58B8D-498A-4941-A932-B97633005DCF}" dt="2020-10-26T02:50:32.705" v="446" actId="207"/>
          <ac:spMkLst>
            <pc:docMk/>
            <pc:sldMk cId="1792248411" sldId="260"/>
            <ac:spMk id="2" creationId="{0D25FF0D-2AD3-8C4C-AC08-49D0FDD28293}"/>
          </ac:spMkLst>
        </pc:spChg>
        <pc:spChg chg="del">
          <ac:chgData name="rsultana540@gmail.com" userId="518b15ff63f395e6" providerId="LiveId" clId="{6EA58B8D-498A-4941-A932-B97633005DCF}" dt="2020-10-07T01:18:06.308" v="24" actId="21"/>
          <ac:spMkLst>
            <pc:docMk/>
            <pc:sldMk cId="1792248411" sldId="260"/>
            <ac:spMk id="2" creationId="{C3B2CA21-F1E6-4743-A46F-48ABF4F67CC3}"/>
          </ac:spMkLst>
        </pc:spChg>
        <pc:spChg chg="del">
          <ac:chgData name="rsultana540@gmail.com" userId="518b15ff63f395e6" providerId="LiveId" clId="{6EA58B8D-498A-4941-A932-B97633005DCF}" dt="2020-10-07T01:18:07.963" v="25" actId="21"/>
          <ac:spMkLst>
            <pc:docMk/>
            <pc:sldMk cId="1792248411" sldId="260"/>
            <ac:spMk id="3" creationId="{280E0141-4F6C-324B-B632-DFD382C15FA3}"/>
          </ac:spMkLst>
        </pc:spChg>
        <pc:spChg chg="add mod">
          <ac:chgData name="rsultana540@gmail.com" userId="518b15ff63f395e6" providerId="LiveId" clId="{6EA58B8D-498A-4941-A932-B97633005DCF}" dt="2020-10-26T02:51:43.081" v="453" actId="20577"/>
          <ac:spMkLst>
            <pc:docMk/>
            <pc:sldMk cId="1792248411" sldId="260"/>
            <ac:spMk id="4" creationId="{16EA0427-FC5F-8C4D-8ECC-812F13B19E75}"/>
          </ac:spMkLst>
        </pc:spChg>
        <pc:spChg chg="add mod">
          <ac:chgData name="rsultana540@gmail.com" userId="518b15ff63f395e6" providerId="LiveId" clId="{6EA58B8D-498A-4941-A932-B97633005DCF}" dt="2020-10-26T02:50:18.099" v="445" actId="207"/>
          <ac:spMkLst>
            <pc:docMk/>
            <pc:sldMk cId="1792248411" sldId="260"/>
            <ac:spMk id="5" creationId="{48ABC091-BC37-2C4F-AD38-83325E1335FB}"/>
          </ac:spMkLst>
        </pc:spChg>
        <pc:spChg chg="add del">
          <ac:chgData name="rsultana540@gmail.com" userId="518b15ff63f395e6" providerId="LiveId" clId="{6EA58B8D-498A-4941-A932-B97633005DCF}" dt="2020-10-27T01:15:03.678" v="3232" actId="21"/>
          <ac:spMkLst>
            <pc:docMk/>
            <pc:sldMk cId="1792248411" sldId="260"/>
            <ac:spMk id="7" creationId="{005C3254-8391-8347-85F2-39BA8DBDF4EA}"/>
          </ac:spMkLst>
        </pc:spChg>
        <pc:spChg chg="add del">
          <ac:chgData name="rsultana540@gmail.com" userId="518b15ff63f395e6" providerId="LiveId" clId="{6EA58B8D-498A-4941-A932-B97633005DCF}" dt="2020-11-14T00:51:00.393" v="3465" actId="21"/>
          <ac:spMkLst>
            <pc:docMk/>
            <pc:sldMk cId="1792248411" sldId="260"/>
            <ac:spMk id="9" creationId="{000ED1C8-2CE1-0D46-8107-E7839D607BAB}"/>
          </ac:spMkLst>
        </pc:spChg>
        <pc:picChg chg="add mod">
          <ac:chgData name="rsultana540@gmail.com" userId="518b15ff63f395e6" providerId="LiveId" clId="{6EA58B8D-498A-4941-A932-B97633005DCF}" dt="2020-10-26T02:44:56.665" v="352" actId="1076"/>
          <ac:picMkLst>
            <pc:docMk/>
            <pc:sldMk cId="1792248411" sldId="260"/>
            <ac:picMk id="3" creationId="{4F883BF5-EBA2-804C-B0CF-7A71DE727805}"/>
          </ac:picMkLst>
        </pc:picChg>
        <pc:picChg chg="add del">
          <ac:chgData name="rsultana540@gmail.com" userId="518b15ff63f395e6" providerId="LiveId" clId="{6EA58B8D-498A-4941-A932-B97633005DCF}" dt="2020-10-27T01:13:27.464" v="3228" actId="21"/>
          <ac:picMkLst>
            <pc:docMk/>
            <pc:sldMk cId="1792248411" sldId="260"/>
            <ac:picMk id="7" creationId="{EC27DCAF-14BE-194C-97DE-0817CA40EEEC}"/>
          </ac:picMkLst>
        </pc:picChg>
      </pc:sldChg>
      <pc:sldChg chg="addSp delSp modSp new modTransition addAnim delAnim">
        <pc:chgData name="rsultana540@gmail.com" userId="518b15ff63f395e6" providerId="LiveId" clId="{6EA58B8D-498A-4941-A932-B97633005DCF}" dt="2020-11-03T03:04:23.750" v="3442" actId="12563"/>
        <pc:sldMkLst>
          <pc:docMk/>
          <pc:sldMk cId="3168638581" sldId="261"/>
        </pc:sldMkLst>
        <pc:spChg chg="del">
          <ac:chgData name="rsultana540@gmail.com" userId="518b15ff63f395e6" providerId="LiveId" clId="{6EA58B8D-498A-4941-A932-B97633005DCF}" dt="2020-10-07T01:18:12.692" v="26" actId="21"/>
          <ac:spMkLst>
            <pc:docMk/>
            <pc:sldMk cId="3168638581" sldId="261"/>
            <ac:spMk id="2" creationId="{866A5E4F-A673-A347-8243-B798819E815B}"/>
          </ac:spMkLst>
        </pc:spChg>
        <pc:spChg chg="add mod">
          <ac:chgData name="rsultana540@gmail.com" userId="518b15ff63f395e6" providerId="LiveId" clId="{6EA58B8D-498A-4941-A932-B97633005DCF}" dt="2020-10-26T03:11:55.303" v="756" actId="115"/>
          <ac:spMkLst>
            <pc:docMk/>
            <pc:sldMk cId="3168638581" sldId="261"/>
            <ac:spMk id="2" creationId="{8F66DC55-1343-994A-8AD8-E6BF46927EFD}"/>
          </ac:spMkLst>
        </pc:spChg>
        <pc:spChg chg="del">
          <ac:chgData name="rsultana540@gmail.com" userId="518b15ff63f395e6" providerId="LiveId" clId="{6EA58B8D-498A-4941-A932-B97633005DCF}" dt="2020-10-07T01:18:14.411" v="27" actId="21"/>
          <ac:spMkLst>
            <pc:docMk/>
            <pc:sldMk cId="3168638581" sldId="261"/>
            <ac:spMk id="3" creationId="{C21F884A-1CCC-144B-BEA3-C91B5F9FB8D2}"/>
          </ac:spMkLst>
        </pc:spChg>
        <pc:spChg chg="add mod">
          <ac:chgData name="rsultana540@gmail.com" userId="518b15ff63f395e6" providerId="LiveId" clId="{6EA58B8D-498A-4941-A932-B97633005DCF}" dt="2020-10-26T03:11:40.897" v="751" actId="1076"/>
          <ac:spMkLst>
            <pc:docMk/>
            <pc:sldMk cId="3168638581" sldId="261"/>
            <ac:spMk id="4" creationId="{9623CAD7-5296-194A-BABD-2DDCA7C4EB45}"/>
          </ac:spMkLst>
        </pc:spChg>
        <pc:spChg chg="add del">
          <ac:chgData name="rsultana540@gmail.com" userId="518b15ff63f395e6" providerId="LiveId" clId="{6EA58B8D-498A-4941-A932-B97633005DCF}" dt="2020-10-27T01:16:48.882" v="3234" actId="21"/>
          <ac:spMkLst>
            <pc:docMk/>
            <pc:sldMk cId="3168638581" sldId="261"/>
            <ac:spMk id="6" creationId="{0878B105-03BA-B143-842E-63309E4DDE0B}"/>
          </ac:spMkLst>
        </pc:spChg>
        <pc:picChg chg="add mod">
          <ac:chgData name="rsultana540@gmail.com" userId="518b15ff63f395e6" providerId="LiveId" clId="{6EA58B8D-498A-4941-A932-B97633005DCF}" dt="2020-10-26T02:52:28.219" v="455" actId="1076"/>
          <ac:picMkLst>
            <pc:docMk/>
            <pc:sldMk cId="3168638581" sldId="261"/>
            <ac:picMk id="3" creationId="{1B05AA2A-F540-F74E-BB55-5C9998816092}"/>
          </ac:picMkLst>
        </pc:picChg>
      </pc:sldChg>
      <pc:sldChg chg="addSp delSp modSp new modTransition addAnim">
        <pc:chgData name="rsultana540@gmail.com" userId="518b15ff63f395e6" providerId="LiveId" clId="{6EA58B8D-498A-4941-A932-B97633005DCF}" dt="2020-11-03T03:04:30.006" v="3443" actId="12563"/>
        <pc:sldMkLst>
          <pc:docMk/>
          <pc:sldMk cId="1477125693" sldId="262"/>
        </pc:sldMkLst>
        <pc:spChg chg="del">
          <ac:chgData name="rsultana540@gmail.com" userId="518b15ff63f395e6" providerId="LiveId" clId="{6EA58B8D-498A-4941-A932-B97633005DCF}" dt="2020-10-07T01:18:18.441" v="28" actId="21"/>
          <ac:spMkLst>
            <pc:docMk/>
            <pc:sldMk cId="1477125693" sldId="262"/>
            <ac:spMk id="2" creationId="{F4C9B9F0-EA39-B34F-B14C-FEA2945D830E}"/>
          </ac:spMkLst>
        </pc:spChg>
        <pc:spChg chg="del">
          <ac:chgData name="rsultana540@gmail.com" userId="518b15ff63f395e6" providerId="LiveId" clId="{6EA58B8D-498A-4941-A932-B97633005DCF}" dt="2020-10-07T01:18:20.029" v="29" actId="21"/>
          <ac:spMkLst>
            <pc:docMk/>
            <pc:sldMk cId="1477125693" sldId="262"/>
            <ac:spMk id="3" creationId="{7BE49F00-4BA4-0345-AB08-564BA47F238D}"/>
          </ac:spMkLst>
        </pc:spChg>
        <pc:spChg chg="add mod">
          <ac:chgData name="rsultana540@gmail.com" userId="518b15ff63f395e6" providerId="LiveId" clId="{6EA58B8D-498A-4941-A932-B97633005DCF}" dt="2020-10-26T05:21:22.595" v="1919" actId="207"/>
          <ac:spMkLst>
            <pc:docMk/>
            <pc:sldMk cId="1477125693" sldId="262"/>
            <ac:spMk id="5" creationId="{97B0565F-DF3A-9841-A7D2-314191A5FA14}"/>
          </ac:spMkLst>
        </pc:spChg>
        <pc:picChg chg="add mod">
          <ac:chgData name="rsultana540@gmail.com" userId="518b15ff63f395e6" providerId="LiveId" clId="{6EA58B8D-498A-4941-A932-B97633005DCF}" dt="2020-10-26T03:15:54.093" v="773" actId="14100"/>
          <ac:picMkLst>
            <pc:docMk/>
            <pc:sldMk cId="1477125693" sldId="262"/>
            <ac:picMk id="2" creationId="{F9CE57E8-D837-F04E-99DC-F3EBC978B221}"/>
          </ac:picMkLst>
        </pc:picChg>
        <pc:picChg chg="add mod">
          <ac:chgData name="rsultana540@gmail.com" userId="518b15ff63f395e6" providerId="LiveId" clId="{6EA58B8D-498A-4941-A932-B97633005DCF}" dt="2020-10-26T03:12:14.073" v="757" actId="1076"/>
          <ac:picMkLst>
            <pc:docMk/>
            <pc:sldMk cId="1477125693" sldId="262"/>
            <ac:picMk id="3" creationId="{A24118AB-D48F-124D-A206-96F859676DDC}"/>
          </ac:picMkLst>
        </pc:picChg>
        <pc:picChg chg="add mod">
          <ac:chgData name="rsultana540@gmail.com" userId="518b15ff63f395e6" providerId="LiveId" clId="{6EA58B8D-498A-4941-A932-B97633005DCF}" dt="2020-10-26T03:15:47.512" v="770" actId="1076"/>
          <ac:picMkLst>
            <pc:docMk/>
            <pc:sldMk cId="1477125693" sldId="262"/>
            <ac:picMk id="4" creationId="{0F5FC860-32DC-6A4A-8FD9-7F729258359E}"/>
          </ac:picMkLst>
        </pc:picChg>
      </pc:sldChg>
      <pc:sldChg chg="addSp delSp modSp new modTransition addAnim">
        <pc:chgData name="rsultana540@gmail.com" userId="518b15ff63f395e6" providerId="LiveId" clId="{6EA58B8D-498A-4941-A932-B97633005DCF}" dt="2020-11-03T03:04:36.262" v="3444" actId="12563"/>
        <pc:sldMkLst>
          <pc:docMk/>
          <pc:sldMk cId="1202746104" sldId="263"/>
        </pc:sldMkLst>
        <pc:spChg chg="del">
          <ac:chgData name="rsultana540@gmail.com" userId="518b15ff63f395e6" providerId="LiveId" clId="{6EA58B8D-498A-4941-A932-B97633005DCF}" dt="2020-10-07T01:18:23.661" v="30" actId="21"/>
          <ac:spMkLst>
            <pc:docMk/>
            <pc:sldMk cId="1202746104" sldId="263"/>
            <ac:spMk id="2" creationId="{F681136B-CC6C-CE43-9B17-BC9FE184BFCB}"/>
          </ac:spMkLst>
        </pc:spChg>
        <pc:spChg chg="del">
          <ac:chgData name="rsultana540@gmail.com" userId="518b15ff63f395e6" providerId="LiveId" clId="{6EA58B8D-498A-4941-A932-B97633005DCF}" dt="2020-10-07T01:18:25.309" v="31" actId="21"/>
          <ac:spMkLst>
            <pc:docMk/>
            <pc:sldMk cId="1202746104" sldId="263"/>
            <ac:spMk id="3" creationId="{5D6A22D2-6D33-FE4E-A5DD-49E015DC4BF3}"/>
          </ac:spMkLst>
        </pc:spChg>
        <pc:spChg chg="add mod">
          <ac:chgData name="rsultana540@gmail.com" userId="518b15ff63f395e6" providerId="LiveId" clId="{6EA58B8D-498A-4941-A932-B97633005DCF}" dt="2020-10-26T05:21:45.702" v="1925" actId="255"/>
          <ac:spMkLst>
            <pc:docMk/>
            <pc:sldMk cId="1202746104" sldId="263"/>
            <ac:spMk id="5" creationId="{52962FD3-B603-A24C-818F-F22E0388294B}"/>
          </ac:spMkLst>
        </pc:spChg>
        <pc:picChg chg="add mod">
          <ac:chgData name="rsultana540@gmail.com" userId="518b15ff63f395e6" providerId="LiveId" clId="{6EA58B8D-498A-4941-A932-B97633005DCF}" dt="2020-10-26T03:16:23.918" v="775" actId="1076"/>
          <ac:picMkLst>
            <pc:docMk/>
            <pc:sldMk cId="1202746104" sldId="263"/>
            <ac:picMk id="2" creationId="{77232812-6C96-B94C-BB51-F2EABC8BDDC3}"/>
          </ac:picMkLst>
        </pc:picChg>
        <pc:picChg chg="add mod">
          <ac:chgData name="rsultana540@gmail.com" userId="518b15ff63f395e6" providerId="LiveId" clId="{6EA58B8D-498A-4941-A932-B97633005DCF}" dt="2020-10-26T03:17:02.929" v="780" actId="1076"/>
          <ac:picMkLst>
            <pc:docMk/>
            <pc:sldMk cId="1202746104" sldId="263"/>
            <ac:picMk id="3" creationId="{CA7C62A8-755F-D846-9D36-8FD289A07825}"/>
          </ac:picMkLst>
        </pc:picChg>
        <pc:picChg chg="add mod">
          <ac:chgData name="rsultana540@gmail.com" userId="518b15ff63f395e6" providerId="LiveId" clId="{6EA58B8D-498A-4941-A932-B97633005DCF}" dt="2020-10-26T03:17:24.816" v="782" actId="14100"/>
          <ac:picMkLst>
            <pc:docMk/>
            <pc:sldMk cId="1202746104" sldId="263"/>
            <ac:picMk id="4" creationId="{4D7E4CFA-1B58-B045-9D3B-829F7B45ABBE}"/>
          </ac:picMkLst>
        </pc:picChg>
      </pc:sldChg>
      <pc:sldChg chg="addSp delSp modSp new modTransition addAnim">
        <pc:chgData name="rsultana540@gmail.com" userId="518b15ff63f395e6" providerId="LiveId" clId="{6EA58B8D-498A-4941-A932-B97633005DCF}" dt="2020-11-03T03:04:42.224" v="3445" actId="12563"/>
        <pc:sldMkLst>
          <pc:docMk/>
          <pc:sldMk cId="4231877483" sldId="264"/>
        </pc:sldMkLst>
        <pc:spChg chg="del">
          <ac:chgData name="rsultana540@gmail.com" userId="518b15ff63f395e6" providerId="LiveId" clId="{6EA58B8D-498A-4941-A932-B97633005DCF}" dt="2020-10-26T03:19:10.465" v="787" actId="21"/>
          <ac:spMkLst>
            <pc:docMk/>
            <pc:sldMk cId="4231877483" sldId="264"/>
            <ac:spMk id="2" creationId="{211D1369-1332-2948-B37A-2C25049217DA}"/>
          </ac:spMkLst>
        </pc:spChg>
        <pc:spChg chg="add mod">
          <ac:chgData name="rsultana540@gmail.com" userId="518b15ff63f395e6" providerId="LiveId" clId="{6EA58B8D-498A-4941-A932-B97633005DCF}" dt="2020-10-26T05:22:03.147" v="1929" actId="1076"/>
          <ac:spMkLst>
            <pc:docMk/>
            <pc:sldMk cId="4231877483" sldId="264"/>
            <ac:spMk id="2" creationId="{75532DA1-9DAD-9645-B53C-63A2E5DFBBAF}"/>
          </ac:spMkLst>
        </pc:spChg>
        <pc:spChg chg="del">
          <ac:chgData name="rsultana540@gmail.com" userId="518b15ff63f395e6" providerId="LiveId" clId="{6EA58B8D-498A-4941-A932-B97633005DCF}" dt="2020-10-26T03:19:00.603" v="785" actId="931"/>
          <ac:spMkLst>
            <pc:docMk/>
            <pc:sldMk cId="4231877483" sldId="264"/>
            <ac:spMk id="3" creationId="{2EA9B8FB-3D31-C84E-B04E-00CB4EA14A47}"/>
          </ac:spMkLst>
        </pc:spChg>
        <pc:spChg chg="add del mod">
          <ac:chgData name="rsultana540@gmail.com" userId="518b15ff63f395e6" providerId="LiveId" clId="{6EA58B8D-498A-4941-A932-B97633005DCF}" dt="2020-10-26T03:19:36.650" v="793" actId="21"/>
          <ac:spMkLst>
            <pc:docMk/>
            <pc:sldMk cId="4231877483" sldId="264"/>
            <ac:spMk id="9" creationId="{A135585A-C817-4B47-A108-1A2D56B55DE3}"/>
          </ac:spMkLst>
        </pc:spChg>
        <pc:spChg chg="add del mod">
          <ac:chgData name="rsultana540@gmail.com" userId="518b15ff63f395e6" providerId="LiveId" clId="{6EA58B8D-498A-4941-A932-B97633005DCF}" dt="2020-10-26T03:19:48.507" v="796" actId="21"/>
          <ac:spMkLst>
            <pc:docMk/>
            <pc:sldMk cId="4231877483" sldId="264"/>
            <ac:spMk id="13" creationId="{9D849C11-1F26-8840-AD0E-D0C8D65A702B}"/>
          </ac:spMkLst>
        </pc:spChg>
        <pc:spChg chg="add del mod">
          <ac:chgData name="rsultana540@gmail.com" userId="518b15ff63f395e6" providerId="LiveId" clId="{6EA58B8D-498A-4941-A932-B97633005DCF}" dt="2020-10-26T03:20:08.896" v="800" actId="478"/>
          <ac:spMkLst>
            <pc:docMk/>
            <pc:sldMk cId="4231877483" sldId="264"/>
            <ac:spMk id="17" creationId="{691DFF4D-CA5A-AB48-B294-FC614225DCB9}"/>
          </ac:spMkLst>
        </pc:spChg>
        <pc:spChg chg="add del mod">
          <ac:chgData name="rsultana540@gmail.com" userId="518b15ff63f395e6" providerId="LiveId" clId="{6EA58B8D-498A-4941-A932-B97633005DCF}" dt="2020-10-26T03:20:19.660" v="803" actId="21"/>
          <ac:spMkLst>
            <pc:docMk/>
            <pc:sldMk cId="4231877483" sldId="264"/>
            <ac:spMk id="21" creationId="{9FF5AA62-8C41-4241-BE31-4C00A33ADAEC}"/>
          </ac:spMkLst>
        </pc:spChg>
        <pc:spChg chg="add del mod">
          <ac:chgData name="rsultana540@gmail.com" userId="518b15ff63f395e6" providerId="LiveId" clId="{6EA58B8D-498A-4941-A932-B97633005DCF}" dt="2020-10-26T03:20:38.189" v="807" actId="21"/>
          <ac:spMkLst>
            <pc:docMk/>
            <pc:sldMk cId="4231877483" sldId="264"/>
            <ac:spMk id="23" creationId="{FD9AB8AF-C162-8340-925C-A59275D0BFB2}"/>
          </ac:spMkLst>
        </pc:spChg>
        <pc:spChg chg="add del mod">
          <ac:chgData name="rsultana540@gmail.com" userId="518b15ff63f395e6" providerId="LiveId" clId="{6EA58B8D-498A-4941-A932-B97633005DCF}" dt="2020-10-26T03:20:42.466" v="809" actId="21"/>
          <ac:spMkLst>
            <pc:docMk/>
            <pc:sldMk cId="4231877483" sldId="264"/>
            <ac:spMk id="25" creationId="{CFCB534D-376E-5D46-8006-6B94E7D11676}"/>
          </ac:spMkLst>
        </pc:spChg>
        <pc:spChg chg="add">
          <ac:chgData name="rsultana540@gmail.com" userId="518b15ff63f395e6" providerId="LiveId" clId="{6EA58B8D-498A-4941-A932-B97633005DCF}" dt="2020-10-26T03:25:33.184" v="863" actId="139"/>
          <ac:spMkLst>
            <pc:docMk/>
            <pc:sldMk cId="4231877483" sldId="264"/>
            <ac:spMk id="29" creationId="{54EDFE4D-4524-1E42-8716-5AB2D268B939}"/>
          </ac:spMkLst>
        </pc:spChg>
        <pc:picChg chg="add del mod ord">
          <ac:chgData name="rsultana540@gmail.com" userId="518b15ff63f395e6" providerId="LiveId" clId="{6EA58B8D-498A-4941-A932-B97633005DCF}" dt="2020-10-26T03:20:35.587" v="806" actId="21"/>
          <ac:picMkLst>
            <pc:docMk/>
            <pc:sldMk cId="4231877483" sldId="264"/>
            <ac:picMk id="4" creationId="{4E966A30-8758-C948-B6E5-19FA1DCBFF60}"/>
          </ac:picMkLst>
        </pc:picChg>
        <pc:picChg chg="add del mod">
          <ac:chgData name="rsultana540@gmail.com" userId="518b15ff63f395e6" providerId="LiveId" clId="{6EA58B8D-498A-4941-A932-B97633005DCF}" dt="2020-10-26T03:20:54.445" v="812" actId="21"/>
          <ac:picMkLst>
            <pc:docMk/>
            <pc:sldMk cId="4231877483" sldId="264"/>
            <ac:picMk id="5" creationId="{6326ADD7-53A2-7F46-A152-8AA714041138}"/>
          </ac:picMkLst>
        </pc:picChg>
        <pc:picChg chg="add del">
          <ac:chgData name="rsultana540@gmail.com" userId="518b15ff63f395e6" providerId="LiveId" clId="{6EA58B8D-498A-4941-A932-B97633005DCF}" dt="2020-10-26T03:19:31.618" v="792" actId="21"/>
          <ac:picMkLst>
            <pc:docMk/>
            <pc:sldMk cId="4231877483" sldId="264"/>
            <ac:picMk id="7" creationId="{332BB4FD-7D23-934A-AC15-3F1119752DFA}"/>
          </ac:picMkLst>
        </pc:picChg>
        <pc:picChg chg="add del">
          <ac:chgData name="rsultana540@gmail.com" userId="518b15ff63f395e6" providerId="LiveId" clId="{6EA58B8D-498A-4941-A932-B97633005DCF}" dt="2020-10-26T03:19:42.270" v="795" actId="21"/>
          <ac:picMkLst>
            <pc:docMk/>
            <pc:sldMk cId="4231877483" sldId="264"/>
            <ac:picMk id="11" creationId="{1A517295-7844-724C-AD8E-92006068F7D2}"/>
          </ac:picMkLst>
        </pc:picChg>
        <pc:picChg chg="add del">
          <ac:chgData name="rsultana540@gmail.com" userId="518b15ff63f395e6" providerId="LiveId" clId="{6EA58B8D-498A-4941-A932-B97633005DCF}" dt="2020-10-26T03:20:00.308" v="799" actId="21"/>
          <ac:picMkLst>
            <pc:docMk/>
            <pc:sldMk cId="4231877483" sldId="264"/>
            <ac:picMk id="15" creationId="{B9055918-F109-5340-BDB1-636FEA7774B5}"/>
          </ac:picMkLst>
        </pc:picChg>
        <pc:picChg chg="add del">
          <ac:chgData name="rsultana540@gmail.com" userId="518b15ff63f395e6" providerId="LiveId" clId="{6EA58B8D-498A-4941-A932-B97633005DCF}" dt="2020-10-26T03:20:15.033" v="802" actId="21"/>
          <ac:picMkLst>
            <pc:docMk/>
            <pc:sldMk cId="4231877483" sldId="264"/>
            <ac:picMk id="19" creationId="{4E335A2E-C041-F946-B04F-63D38E55FAA8}"/>
          </ac:picMkLst>
        </pc:picChg>
        <pc:picChg chg="add">
          <ac:chgData name="rsultana540@gmail.com" userId="518b15ff63f395e6" providerId="LiveId" clId="{6EA58B8D-498A-4941-A932-B97633005DCF}" dt="2020-10-26T03:20:58.568" v="813" actId="22"/>
          <ac:picMkLst>
            <pc:docMk/>
            <pc:sldMk cId="4231877483" sldId="264"/>
            <ac:picMk id="27" creationId="{12194287-9ED4-E646-A34A-DF96147AA4A7}"/>
          </ac:picMkLst>
        </pc:picChg>
        <pc:picChg chg="add mod">
          <ac:chgData name="rsultana540@gmail.com" userId="518b15ff63f395e6" providerId="LiveId" clId="{6EA58B8D-498A-4941-A932-B97633005DCF}" dt="2020-10-26T03:27:27.610" v="869" actId="1076"/>
          <ac:picMkLst>
            <pc:docMk/>
            <pc:sldMk cId="4231877483" sldId="264"/>
            <ac:picMk id="28" creationId="{B70E7425-38F3-8A47-A0B3-23BCEAAF9EC5}"/>
          </ac:picMkLst>
        </pc:picChg>
        <pc:picChg chg="add del mod">
          <ac:chgData name="rsultana540@gmail.com" userId="518b15ff63f395e6" providerId="LiveId" clId="{6EA58B8D-498A-4941-A932-B97633005DCF}" dt="2020-10-26T03:26:29.606" v="866" actId="21"/>
          <ac:picMkLst>
            <pc:docMk/>
            <pc:sldMk cId="4231877483" sldId="264"/>
            <ac:picMk id="30" creationId="{ABAF4C6C-D158-4E43-9A0B-806EFA93B0A5}"/>
          </ac:picMkLst>
        </pc:picChg>
      </pc:sldChg>
      <pc:sldChg chg="addSp delSp modSp new modTransition addAnim delAnim">
        <pc:chgData name="rsultana540@gmail.com" userId="518b15ff63f395e6" providerId="LiveId" clId="{6EA58B8D-498A-4941-A932-B97633005DCF}" dt="2020-11-03T03:04:49.016" v="3446" actId="12563"/>
        <pc:sldMkLst>
          <pc:docMk/>
          <pc:sldMk cId="604879704" sldId="265"/>
        </pc:sldMkLst>
        <pc:spChg chg="add mod">
          <ac:chgData name="rsultana540@gmail.com" userId="518b15ff63f395e6" providerId="LiveId" clId="{6EA58B8D-498A-4941-A932-B97633005DCF}" dt="2020-11-03T02:49:18.924" v="3238" actId="1076"/>
          <ac:spMkLst>
            <pc:docMk/>
            <pc:sldMk cId="604879704" sldId="265"/>
            <ac:spMk id="2" creationId="{4FB5D842-2A53-8948-BF9B-2D557007C479}"/>
          </ac:spMkLst>
        </pc:spChg>
        <pc:spChg chg="del">
          <ac:chgData name="rsultana540@gmail.com" userId="518b15ff63f395e6" providerId="LiveId" clId="{6EA58B8D-498A-4941-A932-B97633005DCF}" dt="2020-10-26T03:21:08.792" v="815" actId="21"/>
          <ac:spMkLst>
            <pc:docMk/>
            <pc:sldMk cId="604879704" sldId="265"/>
            <ac:spMk id="2" creationId="{8CF13E55-E8D3-5647-A881-31B449D13C65}"/>
          </ac:spMkLst>
        </pc:spChg>
        <pc:spChg chg="del">
          <ac:chgData name="rsultana540@gmail.com" userId="518b15ff63f395e6" providerId="LiveId" clId="{6EA58B8D-498A-4941-A932-B97633005DCF}" dt="2020-10-26T03:21:11.112" v="816" actId="21"/>
          <ac:spMkLst>
            <pc:docMk/>
            <pc:sldMk cId="604879704" sldId="265"/>
            <ac:spMk id="3" creationId="{266DA828-26FC-CA44-8292-8BAB489CAB29}"/>
          </ac:spMkLst>
        </pc:spChg>
        <pc:spChg chg="add mod">
          <ac:chgData name="rsultana540@gmail.com" userId="518b15ff63f395e6" providerId="LiveId" clId="{6EA58B8D-498A-4941-A932-B97633005DCF}" dt="2020-11-03T02:58:40.583" v="3370" actId="1076"/>
          <ac:spMkLst>
            <pc:docMk/>
            <pc:sldMk cId="604879704" sldId="265"/>
            <ac:spMk id="3" creationId="{6CA2A3FC-C9C3-5540-AF4B-3F4A493396BA}"/>
          </ac:spMkLst>
        </pc:spChg>
        <pc:spChg chg="add mod">
          <ac:chgData name="rsultana540@gmail.com" userId="518b15ff63f395e6" providerId="LiveId" clId="{6EA58B8D-498A-4941-A932-B97633005DCF}" dt="2020-11-03T02:57:02.694" v="3354" actId="14100"/>
          <ac:spMkLst>
            <pc:docMk/>
            <pc:sldMk cId="604879704" sldId="265"/>
            <ac:spMk id="4" creationId="{B2BE5374-4F51-D04F-8331-887173CCA748}"/>
          </ac:spMkLst>
        </pc:spChg>
        <pc:spChg chg="add mod">
          <ac:chgData name="rsultana540@gmail.com" userId="518b15ff63f395e6" providerId="LiveId" clId="{6EA58B8D-498A-4941-A932-B97633005DCF}" dt="2020-11-03T02:56:44.989" v="3347" actId="113"/>
          <ac:spMkLst>
            <pc:docMk/>
            <pc:sldMk cId="604879704" sldId="265"/>
            <ac:spMk id="6" creationId="{3F4D3DC1-F240-0E4B-B0FC-4B2EC33964A1}"/>
          </ac:spMkLst>
        </pc:spChg>
        <pc:spChg chg="add mod">
          <ac:chgData name="rsultana540@gmail.com" userId="518b15ff63f395e6" providerId="LiveId" clId="{6EA58B8D-498A-4941-A932-B97633005DCF}" dt="2020-11-03T02:56:42.634" v="3346" actId="113"/>
          <ac:spMkLst>
            <pc:docMk/>
            <pc:sldMk cId="604879704" sldId="265"/>
            <ac:spMk id="13" creationId="{09FCF68F-5756-0847-AAF0-AD70652F5E01}"/>
          </ac:spMkLst>
        </pc:spChg>
        <pc:spChg chg="add mod">
          <ac:chgData name="rsultana540@gmail.com" userId="518b15ff63f395e6" providerId="LiveId" clId="{6EA58B8D-498A-4941-A932-B97633005DCF}" dt="2020-11-03T02:56:40.489" v="3345" actId="113"/>
          <ac:spMkLst>
            <pc:docMk/>
            <pc:sldMk cId="604879704" sldId="265"/>
            <ac:spMk id="14" creationId="{87401B45-322A-484D-BC73-18181DDA3B3D}"/>
          </ac:spMkLst>
        </pc:spChg>
        <pc:spChg chg="add mod">
          <ac:chgData name="rsultana540@gmail.com" userId="518b15ff63f395e6" providerId="LiveId" clId="{6EA58B8D-498A-4941-A932-B97633005DCF}" dt="2020-11-03T02:56:37.968" v="3344" actId="113"/>
          <ac:spMkLst>
            <pc:docMk/>
            <pc:sldMk cId="604879704" sldId="265"/>
            <ac:spMk id="15" creationId="{EB6D0135-3F19-4146-BC02-287D63427EA7}"/>
          </ac:spMkLst>
        </pc:spChg>
        <pc:spChg chg="add mod">
          <ac:chgData name="rsultana540@gmail.com" userId="518b15ff63f395e6" providerId="LiveId" clId="{6EA58B8D-498A-4941-A932-B97633005DCF}" dt="2020-11-03T02:56:35.177" v="3343" actId="113"/>
          <ac:spMkLst>
            <pc:docMk/>
            <pc:sldMk cId="604879704" sldId="265"/>
            <ac:spMk id="16" creationId="{C0BEB477-31F5-B942-8374-397402B787DF}"/>
          </ac:spMkLst>
        </pc:spChg>
        <pc:picChg chg="add del">
          <ac:chgData name="rsultana540@gmail.com" userId="518b15ff63f395e6" providerId="LiveId" clId="{6EA58B8D-498A-4941-A932-B97633005DCF}" dt="2020-10-26T03:21:23.697" v="819" actId="21"/>
          <ac:picMkLst>
            <pc:docMk/>
            <pc:sldMk cId="604879704" sldId="265"/>
            <ac:picMk id="4" creationId="{02BB3741-73D1-B648-B414-E2AEB3E1D27E}"/>
          </ac:picMkLst>
        </pc:picChg>
        <pc:picChg chg="add mod">
          <ac:chgData name="rsultana540@gmail.com" userId="518b15ff63f395e6" providerId="LiveId" clId="{6EA58B8D-498A-4941-A932-B97633005DCF}" dt="2020-10-26T03:21:17.837" v="817" actId="1076"/>
          <ac:picMkLst>
            <pc:docMk/>
            <pc:sldMk cId="604879704" sldId="265"/>
            <ac:picMk id="5" creationId="{6DB2890C-C7A4-004A-8247-008FB82FACED}"/>
          </ac:picMkLst>
        </pc:picChg>
        <pc:picChg chg="add mod">
          <ac:chgData name="rsultana540@gmail.com" userId="518b15ff63f395e6" providerId="LiveId" clId="{6EA58B8D-498A-4941-A932-B97633005DCF}" dt="2020-10-26T03:32:42.350" v="922" actId="1076"/>
          <ac:picMkLst>
            <pc:docMk/>
            <pc:sldMk cId="604879704" sldId="265"/>
            <ac:picMk id="7" creationId="{25E98127-45DE-2643-B4CA-20CFD3E4D899}"/>
          </ac:picMkLst>
        </pc:picChg>
        <pc:picChg chg="add mod">
          <ac:chgData name="rsultana540@gmail.com" userId="518b15ff63f395e6" providerId="LiveId" clId="{6EA58B8D-498A-4941-A932-B97633005DCF}" dt="2020-10-26T03:32:47.455" v="924" actId="1076"/>
          <ac:picMkLst>
            <pc:docMk/>
            <pc:sldMk cId="604879704" sldId="265"/>
            <ac:picMk id="8" creationId="{14D40F92-A433-A64C-AF03-7C94144DF2C7}"/>
          </ac:picMkLst>
        </pc:picChg>
        <pc:picChg chg="add mod">
          <ac:chgData name="rsultana540@gmail.com" userId="518b15ff63f395e6" providerId="LiveId" clId="{6EA58B8D-498A-4941-A932-B97633005DCF}" dt="2020-10-26T03:33:12.126" v="930" actId="1076"/>
          <ac:picMkLst>
            <pc:docMk/>
            <pc:sldMk cId="604879704" sldId="265"/>
            <ac:picMk id="9" creationId="{02552DFC-6BD4-A54E-A7D6-D974F86C1507}"/>
          </ac:picMkLst>
        </pc:picChg>
        <pc:picChg chg="add mod">
          <ac:chgData name="rsultana540@gmail.com" userId="518b15ff63f395e6" providerId="LiveId" clId="{6EA58B8D-498A-4941-A932-B97633005DCF}" dt="2020-10-26T03:33:00.800" v="927" actId="14100"/>
          <ac:picMkLst>
            <pc:docMk/>
            <pc:sldMk cId="604879704" sldId="265"/>
            <ac:picMk id="10" creationId="{5848C942-58C1-2942-8447-E8FE22A6FC03}"/>
          </ac:picMkLst>
        </pc:picChg>
        <pc:picChg chg="add mod">
          <ac:chgData name="rsultana540@gmail.com" userId="518b15ff63f395e6" providerId="LiveId" clId="{6EA58B8D-498A-4941-A932-B97633005DCF}" dt="2020-10-26T03:33:04.164" v="928" actId="14100"/>
          <ac:picMkLst>
            <pc:docMk/>
            <pc:sldMk cId="604879704" sldId="265"/>
            <ac:picMk id="11" creationId="{50ADEB8A-645F-824E-9BD4-E124547F0026}"/>
          </ac:picMkLst>
        </pc:picChg>
        <pc:picChg chg="add mod">
          <ac:chgData name="rsultana540@gmail.com" userId="518b15ff63f395e6" providerId="LiveId" clId="{6EA58B8D-498A-4941-A932-B97633005DCF}" dt="2020-11-03T02:55:58.509" v="3329" actId="1076"/>
          <ac:picMkLst>
            <pc:docMk/>
            <pc:sldMk cId="604879704" sldId="265"/>
            <ac:picMk id="12" creationId="{2DAF7358-106C-694D-B83F-784C7FE9D594}"/>
          </ac:picMkLst>
        </pc:picChg>
      </pc:sldChg>
      <pc:sldChg chg="addSp delSp modSp new modTransition addAnim">
        <pc:chgData name="rsultana540@gmail.com" userId="518b15ff63f395e6" providerId="LiveId" clId="{6EA58B8D-498A-4941-A932-B97633005DCF}" dt="2020-11-03T03:04:55.203" v="3447" actId="12563"/>
        <pc:sldMkLst>
          <pc:docMk/>
          <pc:sldMk cId="3983063391" sldId="266"/>
        </pc:sldMkLst>
        <pc:spChg chg="add mod">
          <ac:chgData name="rsultana540@gmail.com" userId="518b15ff63f395e6" providerId="LiveId" clId="{6EA58B8D-498A-4941-A932-B97633005DCF}" dt="2020-10-26T13:17:19" v="3211" actId="1076"/>
          <ac:spMkLst>
            <pc:docMk/>
            <pc:sldMk cId="3983063391" sldId="266"/>
            <ac:spMk id="2" creationId="{AE69943B-09FB-6F48-916D-BC48B5554555}"/>
          </ac:spMkLst>
        </pc:spChg>
        <pc:spChg chg="del">
          <ac:chgData name="rsultana540@gmail.com" userId="518b15ff63f395e6" providerId="LiveId" clId="{6EA58B8D-498A-4941-A932-B97633005DCF}" dt="2020-10-26T03:21:37.567" v="822" actId="21"/>
          <ac:spMkLst>
            <pc:docMk/>
            <pc:sldMk cId="3983063391" sldId="266"/>
            <ac:spMk id="2" creationId="{B8806ED5-E7A2-C142-A4EE-4DD968EF35B5}"/>
          </ac:spMkLst>
        </pc:spChg>
        <pc:spChg chg="del">
          <ac:chgData name="rsultana540@gmail.com" userId="518b15ff63f395e6" providerId="LiveId" clId="{6EA58B8D-498A-4941-A932-B97633005DCF}" dt="2020-10-26T03:21:35.403" v="821" actId="21"/>
          <ac:spMkLst>
            <pc:docMk/>
            <pc:sldMk cId="3983063391" sldId="266"/>
            <ac:spMk id="3" creationId="{34757F11-B1A5-9A40-9916-B2E20263FE4C}"/>
          </ac:spMkLst>
        </pc:spChg>
        <pc:spChg chg="add mod">
          <ac:chgData name="rsultana540@gmail.com" userId="518b15ff63f395e6" providerId="LiveId" clId="{6EA58B8D-498A-4941-A932-B97633005DCF}" dt="2020-10-26T05:23:30.116" v="1948" actId="1076"/>
          <ac:spMkLst>
            <pc:docMk/>
            <pc:sldMk cId="3983063391" sldId="266"/>
            <ac:spMk id="3" creationId="{64301026-3E1F-BB4E-B53D-CA5D6E7CF892}"/>
          </ac:spMkLst>
        </pc:spChg>
        <pc:spChg chg="add mod">
          <ac:chgData name="rsultana540@gmail.com" userId="518b15ff63f395e6" providerId="LiveId" clId="{6EA58B8D-498A-4941-A932-B97633005DCF}" dt="2020-11-03T03:01:09.020" v="3419" actId="113"/>
          <ac:spMkLst>
            <pc:docMk/>
            <pc:sldMk cId="3983063391" sldId="266"/>
            <ac:spMk id="9" creationId="{91081B4E-7FC9-0B41-AD86-3E2555513DA0}"/>
          </ac:spMkLst>
        </pc:spChg>
        <pc:spChg chg="add mod">
          <ac:chgData name="rsultana540@gmail.com" userId="518b15ff63f395e6" providerId="LiveId" clId="{6EA58B8D-498A-4941-A932-B97633005DCF}" dt="2020-11-03T03:01:11.803" v="3420" actId="113"/>
          <ac:spMkLst>
            <pc:docMk/>
            <pc:sldMk cId="3983063391" sldId="266"/>
            <ac:spMk id="10" creationId="{8CA17963-5AA7-CD43-816B-25FDCE445390}"/>
          </ac:spMkLst>
        </pc:spChg>
        <pc:spChg chg="add mod">
          <ac:chgData name="rsultana540@gmail.com" userId="518b15ff63f395e6" providerId="LiveId" clId="{6EA58B8D-498A-4941-A932-B97633005DCF}" dt="2020-11-03T03:01:13.925" v="3421" actId="113"/>
          <ac:spMkLst>
            <pc:docMk/>
            <pc:sldMk cId="3983063391" sldId="266"/>
            <ac:spMk id="11" creationId="{B7DB0519-2806-C04B-9FBB-9E9335E80851}"/>
          </ac:spMkLst>
        </pc:spChg>
        <pc:spChg chg="add mod">
          <ac:chgData name="rsultana540@gmail.com" userId="518b15ff63f395e6" providerId="LiveId" clId="{6EA58B8D-498A-4941-A932-B97633005DCF}" dt="2020-11-03T03:01:16.285" v="3422" actId="113"/>
          <ac:spMkLst>
            <pc:docMk/>
            <pc:sldMk cId="3983063391" sldId="266"/>
            <ac:spMk id="12" creationId="{7221F5BF-D466-D44A-94F8-E9B8BE8EC03E}"/>
          </ac:spMkLst>
        </pc:spChg>
        <pc:picChg chg="add mod">
          <ac:chgData name="rsultana540@gmail.com" userId="518b15ff63f395e6" providerId="LiveId" clId="{6EA58B8D-498A-4941-A932-B97633005DCF}" dt="2020-10-26T03:37:37.763" v="961" actId="1076"/>
          <ac:picMkLst>
            <pc:docMk/>
            <pc:sldMk cId="3983063391" sldId="266"/>
            <ac:picMk id="4" creationId="{879180A8-BCAD-AD44-B845-C787595627C1}"/>
          </ac:picMkLst>
        </pc:picChg>
        <pc:picChg chg="add mod">
          <ac:chgData name="rsultana540@gmail.com" userId="518b15ff63f395e6" providerId="LiveId" clId="{6EA58B8D-498A-4941-A932-B97633005DCF}" dt="2020-10-26T03:21:41.383" v="823" actId="1076"/>
          <ac:picMkLst>
            <pc:docMk/>
            <pc:sldMk cId="3983063391" sldId="266"/>
            <ac:picMk id="5" creationId="{355212C9-0E60-004A-9730-120F4A767DDD}"/>
          </ac:picMkLst>
        </pc:picChg>
        <pc:picChg chg="add mod">
          <ac:chgData name="rsultana540@gmail.com" userId="518b15ff63f395e6" providerId="LiveId" clId="{6EA58B8D-498A-4941-A932-B97633005DCF}" dt="2020-10-26T03:37:50.360" v="964" actId="1076"/>
          <ac:picMkLst>
            <pc:docMk/>
            <pc:sldMk cId="3983063391" sldId="266"/>
            <ac:picMk id="6" creationId="{B75B883F-793E-8B40-A27B-FB46FCF709B0}"/>
          </ac:picMkLst>
        </pc:picChg>
        <pc:picChg chg="add mod">
          <ac:chgData name="rsultana540@gmail.com" userId="518b15ff63f395e6" providerId="LiveId" clId="{6EA58B8D-498A-4941-A932-B97633005DCF}" dt="2020-10-26T03:37:57.125" v="966" actId="1076"/>
          <ac:picMkLst>
            <pc:docMk/>
            <pc:sldMk cId="3983063391" sldId="266"/>
            <ac:picMk id="7" creationId="{4E3062DF-2743-254D-9C23-5B51B8AF7EA2}"/>
          </ac:picMkLst>
        </pc:picChg>
        <pc:picChg chg="add mod">
          <ac:chgData name="rsultana540@gmail.com" userId="518b15ff63f395e6" providerId="LiveId" clId="{6EA58B8D-498A-4941-A932-B97633005DCF}" dt="2020-10-26T03:37:53.524" v="965" actId="1076"/>
          <ac:picMkLst>
            <pc:docMk/>
            <pc:sldMk cId="3983063391" sldId="266"/>
            <ac:picMk id="8" creationId="{7FB199E6-53F0-1943-BBB3-5FE2D751C1C6}"/>
          </ac:picMkLst>
        </pc:picChg>
      </pc:sldChg>
      <pc:sldChg chg="addSp delSp modSp new modTransition">
        <pc:chgData name="rsultana540@gmail.com" userId="518b15ff63f395e6" providerId="LiveId" clId="{6EA58B8D-498A-4941-A932-B97633005DCF}" dt="2020-11-03T03:05:01.588" v="3448" actId="12563"/>
        <pc:sldMkLst>
          <pc:docMk/>
          <pc:sldMk cId="2036447148" sldId="267"/>
        </pc:sldMkLst>
        <pc:spChg chg="add mod">
          <ac:chgData name="rsultana540@gmail.com" userId="518b15ff63f395e6" providerId="LiveId" clId="{6EA58B8D-498A-4941-A932-B97633005DCF}" dt="2020-10-26T05:23:43.450" v="1952" actId="1076"/>
          <ac:spMkLst>
            <pc:docMk/>
            <pc:sldMk cId="2036447148" sldId="267"/>
            <ac:spMk id="2" creationId="{3854772D-E562-4E42-863F-0F97DA74A952}"/>
          </ac:spMkLst>
        </pc:spChg>
        <pc:spChg chg="del">
          <ac:chgData name="rsultana540@gmail.com" userId="518b15ff63f395e6" providerId="LiveId" clId="{6EA58B8D-498A-4941-A932-B97633005DCF}" dt="2020-10-26T03:21:51.947" v="825" actId="21"/>
          <ac:spMkLst>
            <pc:docMk/>
            <pc:sldMk cId="2036447148" sldId="267"/>
            <ac:spMk id="2" creationId="{F2522831-F40B-3F41-843D-67E42436FC56}"/>
          </ac:spMkLst>
        </pc:spChg>
        <pc:spChg chg="del">
          <ac:chgData name="rsultana540@gmail.com" userId="518b15ff63f395e6" providerId="LiveId" clId="{6EA58B8D-498A-4941-A932-B97633005DCF}" dt="2020-10-26T03:21:54.180" v="826" actId="21"/>
          <ac:spMkLst>
            <pc:docMk/>
            <pc:sldMk cId="2036447148" sldId="267"/>
            <ac:spMk id="3" creationId="{E2C6D347-449F-C043-8C9D-7423F0C7A6E7}"/>
          </ac:spMkLst>
        </pc:spChg>
        <pc:picChg chg="add mod">
          <ac:chgData name="rsultana540@gmail.com" userId="518b15ff63f395e6" providerId="LiveId" clId="{6EA58B8D-498A-4941-A932-B97633005DCF}" dt="2020-10-26T13:17:37.511" v="3214" actId="1076"/>
          <ac:picMkLst>
            <pc:docMk/>
            <pc:sldMk cId="2036447148" sldId="267"/>
            <ac:picMk id="4" creationId="{CA43F216-CD41-A845-8273-ADCF881E48F2}"/>
          </ac:picMkLst>
        </pc:picChg>
        <pc:picChg chg="add mod">
          <ac:chgData name="rsultana540@gmail.com" userId="518b15ff63f395e6" providerId="LiveId" clId="{6EA58B8D-498A-4941-A932-B97633005DCF}" dt="2020-10-26T03:21:57.489" v="827" actId="1076"/>
          <ac:picMkLst>
            <pc:docMk/>
            <pc:sldMk cId="2036447148" sldId="267"/>
            <ac:picMk id="5" creationId="{41419DD2-3645-4949-BF6E-2B539C09553F}"/>
          </ac:picMkLst>
        </pc:picChg>
      </pc:sldChg>
      <pc:sldChg chg="addSp delSp modSp new modTransition">
        <pc:chgData name="rsultana540@gmail.com" userId="518b15ff63f395e6" providerId="LiveId" clId="{6EA58B8D-498A-4941-A932-B97633005DCF}" dt="2020-11-03T03:05:07.987" v="3449" actId="12563"/>
        <pc:sldMkLst>
          <pc:docMk/>
          <pc:sldMk cId="1664266968" sldId="268"/>
        </pc:sldMkLst>
        <pc:spChg chg="del">
          <ac:chgData name="rsultana540@gmail.com" userId="518b15ff63f395e6" providerId="LiveId" clId="{6EA58B8D-498A-4941-A932-B97633005DCF}" dt="2020-10-26T03:22:07.450" v="829" actId="21"/>
          <ac:spMkLst>
            <pc:docMk/>
            <pc:sldMk cId="1664266968" sldId="268"/>
            <ac:spMk id="2" creationId="{78A137CA-6D24-9543-8F1E-2765C2A34EF1}"/>
          </ac:spMkLst>
        </pc:spChg>
        <pc:spChg chg="add mod">
          <ac:chgData name="rsultana540@gmail.com" userId="518b15ff63f395e6" providerId="LiveId" clId="{6EA58B8D-498A-4941-A932-B97633005DCF}" dt="2020-10-26T05:24:00.207" v="1957" actId="14100"/>
          <ac:spMkLst>
            <pc:docMk/>
            <pc:sldMk cId="1664266968" sldId="268"/>
            <ac:spMk id="2" creationId="{AC2EA0D9-E673-904B-B0DE-12A2B3B504A3}"/>
          </ac:spMkLst>
        </pc:spChg>
        <pc:spChg chg="del">
          <ac:chgData name="rsultana540@gmail.com" userId="518b15ff63f395e6" providerId="LiveId" clId="{6EA58B8D-498A-4941-A932-B97633005DCF}" dt="2020-10-26T03:22:09.582" v="830" actId="21"/>
          <ac:spMkLst>
            <pc:docMk/>
            <pc:sldMk cId="1664266968" sldId="268"/>
            <ac:spMk id="3" creationId="{03F67EB5-D6A3-5C40-91F1-F704F1255142}"/>
          </ac:spMkLst>
        </pc:spChg>
        <pc:picChg chg="add mod">
          <ac:chgData name="rsultana540@gmail.com" userId="518b15ff63f395e6" providerId="LiveId" clId="{6EA58B8D-498A-4941-A932-B97633005DCF}" dt="2020-10-26T13:17:47.196" v="3218" actId="1076"/>
          <ac:picMkLst>
            <pc:docMk/>
            <pc:sldMk cId="1664266968" sldId="268"/>
            <ac:picMk id="4" creationId="{F1B47904-89ED-D346-A729-45BD2FB132EA}"/>
          </ac:picMkLst>
        </pc:picChg>
        <pc:picChg chg="add mod">
          <ac:chgData name="rsultana540@gmail.com" userId="518b15ff63f395e6" providerId="LiveId" clId="{6EA58B8D-498A-4941-A932-B97633005DCF}" dt="2020-10-26T03:22:13.247" v="831" actId="1076"/>
          <ac:picMkLst>
            <pc:docMk/>
            <pc:sldMk cId="1664266968" sldId="268"/>
            <ac:picMk id="5" creationId="{C158D314-CCA3-4849-9030-3CCB53D3BD96}"/>
          </ac:picMkLst>
        </pc:picChg>
      </pc:sldChg>
      <pc:sldChg chg="addSp delSp modSp new modTransition addAnim">
        <pc:chgData name="rsultana540@gmail.com" userId="518b15ff63f395e6" providerId="LiveId" clId="{6EA58B8D-498A-4941-A932-B97633005DCF}" dt="2020-11-03T03:05:13.278" v="3450" actId="12563"/>
        <pc:sldMkLst>
          <pc:docMk/>
          <pc:sldMk cId="4088193962" sldId="269"/>
        </pc:sldMkLst>
        <pc:spChg chg="del">
          <ac:chgData name="rsultana540@gmail.com" userId="518b15ff63f395e6" providerId="LiveId" clId="{6EA58B8D-498A-4941-A932-B97633005DCF}" dt="2020-10-26T03:22:24.883" v="833" actId="21"/>
          <ac:spMkLst>
            <pc:docMk/>
            <pc:sldMk cId="4088193962" sldId="269"/>
            <ac:spMk id="2" creationId="{2F14156C-F1D1-CE4C-9F65-8FD0F217C75F}"/>
          </ac:spMkLst>
        </pc:spChg>
        <pc:spChg chg="add mod">
          <ac:chgData name="rsultana540@gmail.com" userId="518b15ff63f395e6" providerId="LiveId" clId="{6EA58B8D-498A-4941-A932-B97633005DCF}" dt="2020-10-26T05:24:19.613" v="1961" actId="1076"/>
          <ac:spMkLst>
            <pc:docMk/>
            <pc:sldMk cId="4088193962" sldId="269"/>
            <ac:spMk id="2" creationId="{3A4125DA-BD1C-354D-8C0A-2B96FA3CBDA6}"/>
          </ac:spMkLst>
        </pc:spChg>
        <pc:spChg chg="del">
          <ac:chgData name="rsultana540@gmail.com" userId="518b15ff63f395e6" providerId="LiveId" clId="{6EA58B8D-498A-4941-A932-B97633005DCF}" dt="2020-10-26T03:22:27.302" v="834" actId="21"/>
          <ac:spMkLst>
            <pc:docMk/>
            <pc:sldMk cId="4088193962" sldId="269"/>
            <ac:spMk id="3" creationId="{8B4D08D2-3E00-8F4A-BCB0-98F092AA0BD1}"/>
          </ac:spMkLst>
        </pc:spChg>
        <pc:spChg chg="add">
          <ac:chgData name="rsultana540@gmail.com" userId="518b15ff63f395e6" providerId="LiveId" clId="{6EA58B8D-498A-4941-A932-B97633005DCF}" dt="2020-10-26T03:40:41.948" v="969" actId="139"/>
          <ac:spMkLst>
            <pc:docMk/>
            <pc:sldMk cId="4088193962" sldId="269"/>
            <ac:spMk id="4" creationId="{222C4513-87BB-5642-A8D9-61E9CD21EE0E}"/>
          </ac:spMkLst>
        </pc:spChg>
        <pc:spChg chg="add mod">
          <ac:chgData name="rsultana540@gmail.com" userId="518b15ff63f395e6" providerId="LiveId" clId="{6EA58B8D-498A-4941-A932-B97633005DCF}" dt="2020-10-26T13:17:56.496" v="3220" actId="1076"/>
          <ac:spMkLst>
            <pc:docMk/>
            <pc:sldMk cId="4088193962" sldId="269"/>
            <ac:spMk id="6" creationId="{9A345339-C92B-7B47-8DF9-9ADBACC8E228}"/>
          </ac:spMkLst>
        </pc:spChg>
        <pc:picChg chg="add mod">
          <ac:chgData name="rsultana540@gmail.com" userId="518b15ff63f395e6" providerId="LiveId" clId="{6EA58B8D-498A-4941-A932-B97633005DCF}" dt="2020-10-26T13:17:54.266" v="3219" actId="1076"/>
          <ac:picMkLst>
            <pc:docMk/>
            <pc:sldMk cId="4088193962" sldId="269"/>
            <ac:picMk id="3" creationId="{5731D934-BF14-4446-A713-B82A5383581C}"/>
          </ac:picMkLst>
        </pc:picChg>
        <pc:picChg chg="add mod">
          <ac:chgData name="rsultana540@gmail.com" userId="518b15ff63f395e6" providerId="LiveId" clId="{6EA58B8D-498A-4941-A932-B97633005DCF}" dt="2020-10-26T03:22:31.135" v="835" actId="1076"/>
          <ac:picMkLst>
            <pc:docMk/>
            <pc:sldMk cId="4088193962" sldId="269"/>
            <ac:picMk id="5" creationId="{F293E10D-D278-B041-A94C-02C99BA2B23D}"/>
          </ac:picMkLst>
        </pc:picChg>
      </pc:sldChg>
      <pc:sldChg chg="addSp delSp modSp new modTransition addAnim">
        <pc:chgData name="rsultana540@gmail.com" userId="518b15ff63f395e6" providerId="LiveId" clId="{6EA58B8D-498A-4941-A932-B97633005DCF}" dt="2020-11-03T03:05:19.839" v="3451" actId="12563"/>
        <pc:sldMkLst>
          <pc:docMk/>
          <pc:sldMk cId="2597922747" sldId="270"/>
        </pc:sldMkLst>
        <pc:spChg chg="add mod">
          <ac:chgData name="rsultana540@gmail.com" userId="518b15ff63f395e6" providerId="LiveId" clId="{6EA58B8D-498A-4941-A932-B97633005DCF}" dt="2020-10-26T13:18:08.312" v="3221" actId="14100"/>
          <ac:spMkLst>
            <pc:docMk/>
            <pc:sldMk cId="2597922747" sldId="270"/>
            <ac:spMk id="2" creationId="{B67E6A7C-4645-1841-83E0-C697A9DA018D}"/>
          </ac:spMkLst>
        </pc:spChg>
        <pc:spChg chg="del">
          <ac:chgData name="rsultana540@gmail.com" userId="518b15ff63f395e6" providerId="LiveId" clId="{6EA58B8D-498A-4941-A932-B97633005DCF}" dt="2020-10-07T01:17:38.375" v="16" actId="21"/>
          <ac:spMkLst>
            <pc:docMk/>
            <pc:sldMk cId="2597922747" sldId="270"/>
            <ac:spMk id="2" creationId="{E99C0B96-C431-3B40-B357-061505D39411}"/>
          </ac:spMkLst>
        </pc:spChg>
        <pc:spChg chg="del">
          <ac:chgData name="rsultana540@gmail.com" userId="518b15ff63f395e6" providerId="LiveId" clId="{6EA58B8D-498A-4941-A932-B97633005DCF}" dt="2020-10-07T01:17:40.505" v="17" actId="21"/>
          <ac:spMkLst>
            <pc:docMk/>
            <pc:sldMk cId="2597922747" sldId="270"/>
            <ac:spMk id="3" creationId="{2E4243DD-9370-E241-9012-211D9C11A36B}"/>
          </ac:spMkLst>
        </pc:spChg>
        <pc:spChg chg="add mod">
          <ac:chgData name="rsultana540@gmail.com" userId="518b15ff63f395e6" providerId="LiveId" clId="{6EA58B8D-498A-4941-A932-B97633005DCF}" dt="2020-10-26T13:18:15.864" v="3223" actId="1076"/>
          <ac:spMkLst>
            <pc:docMk/>
            <pc:sldMk cId="2597922747" sldId="270"/>
            <ac:spMk id="5" creationId="{3DC006B8-6D2F-ED4D-853D-06716E11D344}"/>
          </ac:spMkLst>
        </pc:spChg>
        <pc:spChg chg="add mod">
          <ac:chgData name="rsultana540@gmail.com" userId="518b15ff63f395e6" providerId="LiveId" clId="{6EA58B8D-498A-4941-A932-B97633005DCF}" dt="2020-10-26T13:18:18.937" v="3224" actId="1076"/>
          <ac:spMkLst>
            <pc:docMk/>
            <pc:sldMk cId="2597922747" sldId="270"/>
            <ac:spMk id="6" creationId="{15F8BE66-CED3-EA4D-B094-16311F8899DB}"/>
          </ac:spMkLst>
        </pc:spChg>
        <pc:picChg chg="add mod">
          <ac:chgData name="rsultana540@gmail.com" userId="518b15ff63f395e6" providerId="LiveId" clId="{6EA58B8D-498A-4941-A932-B97633005DCF}" dt="2020-10-26T05:32:59.472" v="2112" actId="1076"/>
          <ac:picMkLst>
            <pc:docMk/>
            <pc:sldMk cId="2597922747" sldId="270"/>
            <ac:picMk id="3" creationId="{39B91A95-9579-B649-9B3F-A5D04CB4BB64}"/>
          </ac:picMkLst>
        </pc:picChg>
        <pc:picChg chg="add mod">
          <ac:chgData name="rsultana540@gmail.com" userId="518b15ff63f395e6" providerId="LiveId" clId="{6EA58B8D-498A-4941-A932-B97633005DCF}" dt="2020-10-26T13:18:12.286" v="3222" actId="1076"/>
          <ac:picMkLst>
            <pc:docMk/>
            <pc:sldMk cId="2597922747" sldId="270"/>
            <ac:picMk id="4" creationId="{41768E72-DA52-8041-922A-968C47B6D269}"/>
          </ac:picMkLst>
        </pc:picChg>
      </pc:sldChg>
      <pc:sldChg chg="addSp delSp modSp new modTransition addAnim">
        <pc:chgData name="rsultana540@gmail.com" userId="518b15ff63f395e6" providerId="LiveId" clId="{6EA58B8D-498A-4941-A932-B97633005DCF}" dt="2020-11-03T03:05:25.749" v="3452" actId="12563"/>
        <pc:sldMkLst>
          <pc:docMk/>
          <pc:sldMk cId="2751960261" sldId="271"/>
        </pc:sldMkLst>
        <pc:spChg chg="del">
          <ac:chgData name="rsultana540@gmail.com" userId="518b15ff63f395e6" providerId="LiveId" clId="{6EA58B8D-498A-4941-A932-B97633005DCF}" dt="2020-10-26T03:22:51.245" v="839" actId="21"/>
          <ac:spMkLst>
            <pc:docMk/>
            <pc:sldMk cId="2751960261" sldId="271"/>
            <ac:spMk id="2" creationId="{79D27A57-FABE-2842-A0DF-8626BC0E7D31}"/>
          </ac:spMkLst>
        </pc:spChg>
        <pc:spChg chg="add del mod">
          <ac:chgData name="rsultana540@gmail.com" userId="518b15ff63f395e6" providerId="LiveId" clId="{6EA58B8D-498A-4941-A932-B97633005DCF}" dt="2020-10-26T10:21:07.071" v="2224" actId="21"/>
          <ac:spMkLst>
            <pc:docMk/>
            <pc:sldMk cId="2751960261" sldId="271"/>
            <ac:spMk id="3" creationId="{3AB10C53-DB95-5C4F-8A6E-8C871AB366DD}"/>
          </ac:spMkLst>
        </pc:spChg>
        <pc:spChg chg="del">
          <ac:chgData name="rsultana540@gmail.com" userId="518b15ff63f395e6" providerId="LiveId" clId="{6EA58B8D-498A-4941-A932-B97633005DCF}" dt="2020-10-26T03:22:53.790" v="840" actId="21"/>
          <ac:spMkLst>
            <pc:docMk/>
            <pc:sldMk cId="2751960261" sldId="271"/>
            <ac:spMk id="3" creationId="{CE859A4F-DD02-5F41-900C-8B903E813D82}"/>
          </ac:spMkLst>
        </pc:spChg>
        <pc:spChg chg="add mod">
          <ac:chgData name="rsultana540@gmail.com" userId="518b15ff63f395e6" providerId="LiveId" clId="{6EA58B8D-498A-4941-A932-B97633005DCF}" dt="2020-10-26T10:53:14.158" v="2954" actId="20577"/>
          <ac:spMkLst>
            <pc:docMk/>
            <pc:sldMk cId="2751960261" sldId="271"/>
            <ac:spMk id="4" creationId="{AFA28AF8-03BE-3842-97C8-FA38F90A9CBD}"/>
          </ac:spMkLst>
        </pc:spChg>
        <pc:spChg chg="add mod">
          <ac:chgData name="rsultana540@gmail.com" userId="518b15ff63f395e6" providerId="LiveId" clId="{6EA58B8D-498A-4941-A932-B97633005DCF}" dt="2020-10-26T10:52:37.321" v="2930" actId="1076"/>
          <ac:spMkLst>
            <pc:docMk/>
            <pc:sldMk cId="2751960261" sldId="271"/>
            <ac:spMk id="6" creationId="{5B633784-B0A9-C241-9BD9-E736C22681FE}"/>
          </ac:spMkLst>
        </pc:spChg>
        <pc:spChg chg="add mod">
          <ac:chgData name="rsultana540@gmail.com" userId="518b15ff63f395e6" providerId="LiveId" clId="{6EA58B8D-498A-4941-A932-B97633005DCF}" dt="2020-10-26T10:34:52.454" v="2491" actId="1076"/>
          <ac:spMkLst>
            <pc:docMk/>
            <pc:sldMk cId="2751960261" sldId="271"/>
            <ac:spMk id="7" creationId="{98F921CB-F2BA-1D42-A15C-ACB70F3B4C5E}"/>
          </ac:spMkLst>
        </pc:spChg>
        <pc:spChg chg="add mod">
          <ac:chgData name="rsultana540@gmail.com" userId="518b15ff63f395e6" providerId="LiveId" clId="{6EA58B8D-498A-4941-A932-B97633005DCF}" dt="2020-10-26T10:37:05.037" v="2546" actId="14100"/>
          <ac:spMkLst>
            <pc:docMk/>
            <pc:sldMk cId="2751960261" sldId="271"/>
            <ac:spMk id="8" creationId="{07966311-5EB4-4B48-AF7A-17F460D09BFB}"/>
          </ac:spMkLst>
        </pc:spChg>
        <pc:spChg chg="add mod">
          <ac:chgData name="rsultana540@gmail.com" userId="518b15ff63f395e6" providerId="LiveId" clId="{6EA58B8D-498A-4941-A932-B97633005DCF}" dt="2020-10-26T10:41:48.461" v="2660" actId="255"/>
          <ac:spMkLst>
            <pc:docMk/>
            <pc:sldMk cId="2751960261" sldId="271"/>
            <ac:spMk id="9" creationId="{89897F32-10CE-804F-8E62-8DF77EBDA5E8}"/>
          </ac:spMkLst>
        </pc:spChg>
        <pc:picChg chg="add del mod">
          <ac:chgData name="rsultana540@gmail.com" userId="518b15ff63f395e6" providerId="LiveId" clId="{6EA58B8D-498A-4941-A932-B97633005DCF}" dt="2020-10-26T10:20:40.693" v="2222" actId="21"/>
          <ac:picMkLst>
            <pc:docMk/>
            <pc:sldMk cId="2751960261" sldId="271"/>
            <ac:picMk id="2" creationId="{766C0C59-6CBF-454D-A7DE-24834765D790}"/>
          </ac:picMkLst>
        </pc:picChg>
        <pc:picChg chg="add mod">
          <ac:chgData name="rsultana540@gmail.com" userId="518b15ff63f395e6" providerId="LiveId" clId="{6EA58B8D-498A-4941-A932-B97633005DCF}" dt="2020-10-26T03:22:57.010" v="841" actId="1076"/>
          <ac:picMkLst>
            <pc:docMk/>
            <pc:sldMk cId="2751960261" sldId="271"/>
            <ac:picMk id="5" creationId="{DD1EE5C1-6A3E-A846-9230-709A8080E4C2}"/>
          </ac:picMkLst>
        </pc:picChg>
      </pc:sldChg>
      <pc:sldChg chg="addSp delSp modSp new del">
        <pc:chgData name="rsultana540@gmail.com" userId="518b15ff63f395e6" providerId="LiveId" clId="{6EA58B8D-498A-4941-A932-B97633005DCF}" dt="2020-10-26T10:42:45.080" v="2661" actId="21"/>
        <pc:sldMkLst>
          <pc:docMk/>
          <pc:sldMk cId="1794562493" sldId="272"/>
        </pc:sldMkLst>
        <pc:spChg chg="del">
          <ac:chgData name="rsultana540@gmail.com" userId="518b15ff63f395e6" providerId="LiveId" clId="{6EA58B8D-498A-4941-A932-B97633005DCF}" dt="2020-10-26T03:23:08.645" v="843" actId="21"/>
          <ac:spMkLst>
            <pc:docMk/>
            <pc:sldMk cId="1794562493" sldId="272"/>
            <ac:spMk id="2" creationId="{30A9FD67-186E-0C44-B28C-513AE33CF474}"/>
          </ac:spMkLst>
        </pc:spChg>
        <pc:spChg chg="del">
          <ac:chgData name="rsultana540@gmail.com" userId="518b15ff63f395e6" providerId="LiveId" clId="{6EA58B8D-498A-4941-A932-B97633005DCF}" dt="2020-10-26T03:23:11.387" v="844" actId="21"/>
          <ac:spMkLst>
            <pc:docMk/>
            <pc:sldMk cId="1794562493" sldId="272"/>
            <ac:spMk id="3" creationId="{7E084A36-17AE-E543-9FC1-A917B1E1D19E}"/>
          </ac:spMkLst>
        </pc:spChg>
        <pc:spChg chg="add del">
          <ac:chgData name="rsultana540@gmail.com" userId="518b15ff63f395e6" providerId="LiveId" clId="{6EA58B8D-498A-4941-A932-B97633005DCF}" dt="2020-10-26T10:32:27.979" v="2473" actId="21"/>
          <ac:spMkLst>
            <pc:docMk/>
            <pc:sldMk cId="1794562493" sldId="272"/>
            <ac:spMk id="4" creationId="{9F1C1FED-632E-C247-95C2-2A24915B31D7}"/>
          </ac:spMkLst>
        </pc:spChg>
        <pc:picChg chg="add del">
          <ac:chgData name="rsultana540@gmail.com" userId="518b15ff63f395e6" providerId="LiveId" clId="{6EA58B8D-498A-4941-A932-B97633005DCF}" dt="2020-10-26T10:32:08.974" v="2471" actId="21"/>
          <ac:picMkLst>
            <pc:docMk/>
            <pc:sldMk cId="1794562493" sldId="272"/>
            <ac:picMk id="2" creationId="{8DCDDE1F-E3E9-1045-9E18-F3DC49A134EE}"/>
          </ac:picMkLst>
        </pc:picChg>
        <pc:picChg chg="add mod">
          <ac:chgData name="rsultana540@gmail.com" userId="518b15ff63f395e6" providerId="LiveId" clId="{6EA58B8D-498A-4941-A932-B97633005DCF}" dt="2020-10-26T03:23:15.640" v="845" actId="1076"/>
          <ac:picMkLst>
            <pc:docMk/>
            <pc:sldMk cId="1794562493" sldId="272"/>
            <ac:picMk id="5" creationId="{FAB1CB91-FACA-594A-9F0D-1073FCB6B978}"/>
          </ac:picMkLst>
        </pc:picChg>
      </pc:sldChg>
      <pc:sldChg chg="addSp delSp modSp new modTransition">
        <pc:chgData name="rsultana540@gmail.com" userId="518b15ff63f395e6" providerId="LiveId" clId="{6EA58B8D-498A-4941-A932-B97633005DCF}" dt="2020-11-03T03:05:32.861" v="3453" actId="12563"/>
        <pc:sldMkLst>
          <pc:docMk/>
          <pc:sldMk cId="3356170628" sldId="273"/>
        </pc:sldMkLst>
        <pc:spChg chg="del">
          <ac:chgData name="rsultana540@gmail.com" userId="518b15ff63f395e6" providerId="LiveId" clId="{6EA58B8D-498A-4941-A932-B97633005DCF}" dt="2020-10-26T03:23:22.307" v="847" actId="21"/>
          <ac:spMkLst>
            <pc:docMk/>
            <pc:sldMk cId="3356170628" sldId="273"/>
            <ac:spMk id="2" creationId="{33C7C04D-9215-AD49-AD92-95A01428CDAD}"/>
          </ac:spMkLst>
        </pc:spChg>
        <pc:spChg chg="del">
          <ac:chgData name="rsultana540@gmail.com" userId="518b15ff63f395e6" providerId="LiveId" clId="{6EA58B8D-498A-4941-A932-B97633005DCF}" dt="2020-10-26T03:23:24.823" v="848" actId="21"/>
          <ac:spMkLst>
            <pc:docMk/>
            <pc:sldMk cId="3356170628" sldId="273"/>
            <ac:spMk id="3" creationId="{CC413C80-B31D-4248-9266-473F83A81EF9}"/>
          </ac:spMkLst>
        </pc:spChg>
        <pc:spChg chg="add mod">
          <ac:chgData name="rsultana540@gmail.com" userId="518b15ff63f395e6" providerId="LiveId" clId="{6EA58B8D-498A-4941-A932-B97633005DCF}" dt="2020-10-26T10:49:29.408" v="2781" actId="14100"/>
          <ac:spMkLst>
            <pc:docMk/>
            <pc:sldMk cId="3356170628" sldId="273"/>
            <ac:spMk id="4" creationId="{4568F19F-BCB1-C64C-B568-AE1F1799E751}"/>
          </ac:spMkLst>
        </pc:spChg>
        <pc:spChg chg="add mod">
          <ac:chgData name="rsultana540@gmail.com" userId="518b15ff63f395e6" providerId="LiveId" clId="{6EA58B8D-498A-4941-A932-B97633005DCF}" dt="2020-10-26T10:49:38.627" v="2782" actId="207"/>
          <ac:spMkLst>
            <pc:docMk/>
            <pc:sldMk cId="3356170628" sldId="273"/>
            <ac:spMk id="7" creationId="{B87DC5D6-4BF8-1F46-9200-58192160AEFC}"/>
          </ac:spMkLst>
        </pc:spChg>
        <pc:spChg chg="add mod">
          <ac:chgData name="rsultana540@gmail.com" userId="518b15ff63f395e6" providerId="LiveId" clId="{6EA58B8D-498A-4941-A932-B97633005DCF}" dt="2020-10-26T10:49:00.072" v="2775" actId="1076"/>
          <ac:spMkLst>
            <pc:docMk/>
            <pc:sldMk cId="3356170628" sldId="273"/>
            <ac:spMk id="8" creationId="{9F0AACC9-E89A-B644-B975-24C4A74AB21A}"/>
          </ac:spMkLst>
        </pc:spChg>
        <pc:picChg chg="add mod">
          <ac:chgData name="rsultana540@gmail.com" userId="518b15ff63f395e6" providerId="LiveId" clId="{6EA58B8D-498A-4941-A932-B97633005DCF}" dt="2020-10-26T10:48:56.889" v="2774" actId="14100"/>
          <ac:picMkLst>
            <pc:docMk/>
            <pc:sldMk cId="3356170628" sldId="273"/>
            <ac:picMk id="2" creationId="{AAE9BB87-48DE-C64E-B607-E885F5118996}"/>
          </ac:picMkLst>
        </pc:picChg>
        <pc:picChg chg="add mod">
          <ac:chgData name="rsultana540@gmail.com" userId="518b15ff63f395e6" providerId="LiveId" clId="{6EA58B8D-498A-4941-A932-B97633005DCF}" dt="2020-10-26T03:23:29.309" v="849" actId="1076"/>
          <ac:picMkLst>
            <pc:docMk/>
            <pc:sldMk cId="3356170628" sldId="273"/>
            <ac:picMk id="5" creationId="{42D09874-D875-814C-A50E-EAC23462457F}"/>
          </ac:picMkLst>
        </pc:picChg>
      </pc:sldChg>
      <pc:sldChg chg="addSp delSp modSp new modTransition">
        <pc:chgData name="rsultana540@gmail.com" userId="518b15ff63f395e6" providerId="LiveId" clId="{6EA58B8D-498A-4941-A932-B97633005DCF}" dt="2020-11-03T03:05:42.357" v="3454" actId="12563"/>
        <pc:sldMkLst>
          <pc:docMk/>
          <pc:sldMk cId="464671080" sldId="274"/>
        </pc:sldMkLst>
        <pc:spChg chg="del">
          <ac:chgData name="rsultana540@gmail.com" userId="518b15ff63f395e6" providerId="LiveId" clId="{6EA58B8D-498A-4941-A932-B97633005DCF}" dt="2020-10-26T03:23:38.595" v="851" actId="21"/>
          <ac:spMkLst>
            <pc:docMk/>
            <pc:sldMk cId="464671080" sldId="274"/>
            <ac:spMk id="2" creationId="{4A55E7B1-96FC-0147-BAB2-A69D8DB8011A}"/>
          </ac:spMkLst>
        </pc:spChg>
        <pc:spChg chg="add mod">
          <ac:chgData name="rsultana540@gmail.com" userId="518b15ff63f395e6" providerId="LiveId" clId="{6EA58B8D-498A-4941-A932-B97633005DCF}" dt="2020-10-26T05:26:58.882" v="1995" actId="1076"/>
          <ac:spMkLst>
            <pc:docMk/>
            <pc:sldMk cId="464671080" sldId="274"/>
            <ac:spMk id="2" creationId="{5C0F31F2-8F3E-704A-A663-DDE197A9C9B9}"/>
          </ac:spMkLst>
        </pc:spChg>
        <pc:spChg chg="add">
          <ac:chgData name="rsultana540@gmail.com" userId="518b15ff63f395e6" providerId="LiveId" clId="{6EA58B8D-498A-4941-A932-B97633005DCF}" dt="2020-10-26T10:53:50.784" v="2955" actId="139"/>
          <ac:spMkLst>
            <pc:docMk/>
            <pc:sldMk cId="464671080" sldId="274"/>
            <ac:spMk id="3" creationId="{74E2C3EA-21F4-DC47-962E-66992B38521C}"/>
          </ac:spMkLst>
        </pc:spChg>
        <pc:spChg chg="del">
          <ac:chgData name="rsultana540@gmail.com" userId="518b15ff63f395e6" providerId="LiveId" clId="{6EA58B8D-498A-4941-A932-B97633005DCF}" dt="2020-10-26T03:23:41.260" v="852" actId="21"/>
          <ac:spMkLst>
            <pc:docMk/>
            <pc:sldMk cId="464671080" sldId="274"/>
            <ac:spMk id="3" creationId="{98ED4F74-D45E-5C45-9F89-9E7C08D44DDE}"/>
          </ac:spMkLst>
        </pc:spChg>
        <pc:spChg chg="add mod">
          <ac:chgData name="rsultana540@gmail.com" userId="518b15ff63f395e6" providerId="LiveId" clId="{6EA58B8D-498A-4941-A932-B97633005DCF}" dt="2020-10-26T10:59:10.717" v="3140" actId="1076"/>
          <ac:spMkLst>
            <pc:docMk/>
            <pc:sldMk cId="464671080" sldId="274"/>
            <ac:spMk id="4" creationId="{EAF2F9A1-BF50-8E4A-9C9F-F0925055CD74}"/>
          </ac:spMkLst>
        </pc:spChg>
        <pc:spChg chg="add del">
          <ac:chgData name="rsultana540@gmail.com" userId="518b15ff63f395e6" providerId="LiveId" clId="{6EA58B8D-498A-4941-A932-B97633005DCF}" dt="2020-10-27T01:11:49.970" v="3226" actId="21"/>
          <ac:spMkLst>
            <pc:docMk/>
            <pc:sldMk cId="464671080" sldId="274"/>
            <ac:spMk id="7" creationId="{C6CA4E4D-1B93-184F-8DB4-718BD2DD545D}"/>
          </ac:spMkLst>
        </pc:spChg>
        <pc:picChg chg="add mod">
          <ac:chgData name="rsultana540@gmail.com" userId="518b15ff63f395e6" providerId="LiveId" clId="{6EA58B8D-498A-4941-A932-B97633005DCF}" dt="2020-10-26T03:23:45.752" v="853" actId="1076"/>
          <ac:picMkLst>
            <pc:docMk/>
            <pc:sldMk cId="464671080" sldId="274"/>
            <ac:picMk id="5" creationId="{7AB683E4-ACD4-EF4B-A2B0-F8C433E5E1E7}"/>
          </ac:picMkLst>
        </pc:picChg>
      </pc:sldChg>
      <pc:sldChg chg="addSp delSp modSp new modTransition">
        <pc:chgData name="rsultana540@gmail.com" userId="518b15ff63f395e6" providerId="LiveId" clId="{6EA58B8D-498A-4941-A932-B97633005DCF}" dt="2020-11-03T03:05:53.677" v="3455" actId="12563"/>
        <pc:sldMkLst>
          <pc:docMk/>
          <pc:sldMk cId="3836966169" sldId="275"/>
        </pc:sldMkLst>
        <pc:spChg chg="del">
          <ac:chgData name="rsultana540@gmail.com" userId="518b15ff63f395e6" providerId="LiveId" clId="{6EA58B8D-498A-4941-A932-B97633005DCF}" dt="2020-10-26T03:23:52.852" v="855" actId="21"/>
          <ac:spMkLst>
            <pc:docMk/>
            <pc:sldMk cId="3836966169" sldId="275"/>
            <ac:spMk id="2" creationId="{C9EA71FC-9C20-604C-9594-D9C3A24A189F}"/>
          </ac:spMkLst>
        </pc:spChg>
        <pc:spChg chg="add mod">
          <ac:chgData name="rsultana540@gmail.com" userId="518b15ff63f395e6" providerId="LiveId" clId="{6EA58B8D-498A-4941-A932-B97633005DCF}" dt="2020-10-26T05:25:57.295" v="1979" actId="113"/>
          <ac:spMkLst>
            <pc:docMk/>
            <pc:sldMk cId="3836966169" sldId="275"/>
            <ac:spMk id="2" creationId="{F3897FAA-F874-A045-AF59-684E7757B18B}"/>
          </ac:spMkLst>
        </pc:spChg>
        <pc:spChg chg="add mod">
          <ac:chgData name="rsultana540@gmail.com" userId="518b15ff63f395e6" providerId="LiveId" clId="{6EA58B8D-498A-4941-A932-B97633005DCF}" dt="2020-10-26T11:02:21.027" v="3183" actId="207"/>
          <ac:spMkLst>
            <pc:docMk/>
            <pc:sldMk cId="3836966169" sldId="275"/>
            <ac:spMk id="3" creationId="{63263A94-1F92-2E45-A216-971C630A65B5}"/>
          </ac:spMkLst>
        </pc:spChg>
        <pc:spChg chg="del">
          <ac:chgData name="rsultana540@gmail.com" userId="518b15ff63f395e6" providerId="LiveId" clId="{6EA58B8D-498A-4941-A932-B97633005DCF}" dt="2020-10-26T03:23:55.357" v="856" actId="21"/>
          <ac:spMkLst>
            <pc:docMk/>
            <pc:sldMk cId="3836966169" sldId="275"/>
            <ac:spMk id="3" creationId="{F52897EB-F7B7-7B40-B41B-6C62CD1EDA4E}"/>
          </ac:spMkLst>
        </pc:spChg>
        <pc:picChg chg="add mod">
          <ac:chgData name="rsultana540@gmail.com" userId="518b15ff63f395e6" providerId="LiveId" clId="{6EA58B8D-498A-4941-A932-B97633005DCF}" dt="2020-10-26T03:23:59.154" v="857" actId="1076"/>
          <ac:picMkLst>
            <pc:docMk/>
            <pc:sldMk cId="3836966169" sldId="275"/>
            <ac:picMk id="5" creationId="{475D8C8B-696C-E640-8477-F32E1103E361}"/>
          </ac:picMkLst>
        </pc:picChg>
      </pc:sldChg>
      <pc:sldChg chg="addSp modSp new">
        <pc:chgData name="rsultana540@gmail.com" userId="518b15ff63f395e6" providerId="LiveId" clId="{6EA58B8D-498A-4941-A932-B97633005DCF}" dt="2020-10-26T05:25:39.055" v="1975" actId="1076"/>
        <pc:sldMkLst>
          <pc:docMk/>
          <pc:sldMk cId="2045764285" sldId="276"/>
        </pc:sldMkLst>
        <pc:spChg chg="add mod">
          <ac:chgData name="rsultana540@gmail.com" userId="518b15ff63f395e6" providerId="LiveId" clId="{6EA58B8D-498A-4941-A932-B97633005DCF}" dt="2020-10-26T05:25:39.055" v="1975" actId="1076"/>
          <ac:spMkLst>
            <pc:docMk/>
            <pc:sldMk cId="2045764285" sldId="276"/>
            <ac:spMk id="4" creationId="{F62A9DF3-6781-994F-BA44-D617C5808521}"/>
          </ac:spMkLst>
        </pc:spChg>
        <pc:picChg chg="add mod">
          <ac:chgData name="rsultana540@gmail.com" userId="518b15ff63f395e6" providerId="LiveId" clId="{6EA58B8D-498A-4941-A932-B97633005DCF}" dt="2020-10-26T05:15:39.353" v="1850" actId="1076"/>
          <ac:picMkLst>
            <pc:docMk/>
            <pc:sldMk cId="2045764285" sldId="276"/>
            <ac:picMk id="5" creationId="{5350D220-EB13-E746-AC0E-4EC1F8E57A4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ECD43-35FC-2C40-8264-FDC4B6F03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BC2878-0185-7A4D-A993-FF4A009BB2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220E1-979B-2642-A697-F83CCF501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BDB0A-FE06-8746-B87F-D85349EE4E7C}" type="datetimeFigureOut">
              <a:rPr lang="en-US"/>
              <a:t>11/14/2020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692C6D-4125-1C4F-A24D-5CA060E2F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937A5-0C3D-4346-875B-EB3C3AB65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44EB-6157-9348-B739-5D628645967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318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24B76-C6A5-6041-B760-5810F703E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B5ACC1-03F3-3A4D-9D17-948530F9B1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1C430-366F-9949-889C-1BA23B94C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BDB0A-FE06-8746-B87F-D85349EE4E7C}" type="datetimeFigureOut">
              <a:rPr lang="en-US"/>
              <a:t>11/14/2020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19A03-500E-634B-9C6B-4E14555CA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52BB2-F66C-BE4C-8F17-44E2520E3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44EB-6157-9348-B739-5D628645967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49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8B9E03-95F4-6643-B7C3-BFE3D13CAF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46500D-B833-6543-A1E6-E00C02FE6B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289F5-F337-EF4F-A793-8D6BB8192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BDB0A-FE06-8746-B87F-D85349EE4E7C}" type="datetimeFigureOut">
              <a:rPr lang="en-US"/>
              <a:t>11/14/2020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D58E4-21E7-2D45-A659-C87B7E349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8CC318-0A48-7C49-B784-034B41A86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44EB-6157-9348-B739-5D628645967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227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2D1DB-593D-474B-ACEA-2809874F4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638B9-8512-4B47-B96F-729AFF539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DAA2F-824C-E74A-8654-40FA84F87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BDB0A-FE06-8746-B87F-D85349EE4E7C}" type="datetimeFigureOut">
              <a:rPr lang="en-US"/>
              <a:t>11/14/2020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128535-5381-2544-8BBA-927C863DC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75EC2-B7AA-6546-BFBF-8E97AEC63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44EB-6157-9348-B739-5D628645967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1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B34A3-E97B-9B4B-9FC9-7DC3655E3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3DED0F-7F12-6D4D-BEA4-A2939A042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93776-5749-0D4C-B4AB-9E8FD7DBF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BDB0A-FE06-8746-B87F-D85349EE4E7C}" type="datetimeFigureOut">
              <a:rPr lang="en-US"/>
              <a:t>11/14/2020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92BB0-CBBF-6049-8FF0-E76365A80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F514B-CCC9-084F-B983-B8C7D4EC2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44EB-6157-9348-B739-5D628645967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24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61D8F-9E3C-5343-AD06-ECEEE5DAE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769AC-B261-B34E-9883-97507A13F5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9AC69D-C36A-FA46-B35D-3E478AB82D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F49DF8-95E5-A244-AAC7-9081D6621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BDB0A-FE06-8746-B87F-D85349EE4E7C}" type="datetimeFigureOut">
              <a:rPr lang="en-US"/>
              <a:t>11/14/2020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437929-F6FD-5046-BD65-2A189E0C7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E2E17C-E8A3-A749-9731-127B87E35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44EB-6157-9348-B739-5D628645967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44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A6CD7-A87F-724B-947F-AB09B8FBD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A8E19D-EAAC-374F-A3DD-1C0A473A2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CBC021-FE1E-4F42-9EF2-5E62F9639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F195F0-EBAB-DE4C-8F8F-0E1D17ABB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A403E8-A8B9-164D-9DE1-2EF686EE63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DA2797-25AF-A14A-97D0-F7EB955F5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BDB0A-FE06-8746-B87F-D85349EE4E7C}" type="datetimeFigureOut">
              <a:rPr lang="en-US"/>
              <a:t>11/14/2020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C73A76-7077-7747-955B-3AEFB513E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6C5847-9FD9-5C4D-A569-601BC6A44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44EB-6157-9348-B739-5D628645967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08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FA39A-21B5-DB45-BCC7-98491F70C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4AB15E-BB8F-DA4B-866D-754AA9239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BDB0A-FE06-8746-B87F-D85349EE4E7C}" type="datetimeFigureOut">
              <a:rPr lang="en-US"/>
              <a:t>11/14/2020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1586F6-FF5B-F04F-A296-A6B222C24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CA990E-6F46-E545-B094-B4DCE3866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44EB-6157-9348-B739-5D628645967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266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82A535-0DF4-3244-BE84-786B0EAE9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BDB0A-FE06-8746-B87F-D85349EE4E7C}" type="datetimeFigureOut">
              <a:rPr lang="en-US"/>
              <a:t>11/14/2020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2B686D-4173-7040-BC82-1C8AB84EF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E577B2-096C-5748-B720-58382EB7E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44EB-6157-9348-B739-5D628645967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08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F09B1-E51A-9849-9E8F-A893B7E01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7AE5F-C1DC-8240-9FF5-6513572D6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8D5656-251D-4449-A178-BA9C63DDF6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61AF37-F50E-904B-AE2F-D380AFB35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BDB0A-FE06-8746-B87F-D85349EE4E7C}" type="datetimeFigureOut">
              <a:rPr lang="en-US"/>
              <a:t>11/14/2020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454141-4BAB-864A-8B77-CEEBF4B56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11C2E8-AD3F-9A4D-A713-CF33C744A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44EB-6157-9348-B739-5D628645967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66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13292-FB76-314A-A74F-F16B024B8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97EEA3-C06E-6D49-BE76-055620CF1C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174343-B0DD-DF4B-8C6B-2394D5C91B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A1CF99-4F8F-A54F-8F03-40F68276C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BDB0A-FE06-8746-B87F-D85349EE4E7C}" type="datetimeFigureOut">
              <a:rPr lang="en-US"/>
              <a:t>11/14/2020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B6F492-032F-E341-85A7-1D730741A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981CF-5A27-7046-92E5-6B8266779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44EB-6157-9348-B739-5D628645967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916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5FB462-BC50-F04B-A382-1C988AEE6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A5A77-84E5-B749-9DE2-7D39DDD7B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11D02-4012-9141-A7C9-CD2B3E99D6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BDB0A-FE06-8746-B87F-D85349EE4E7C}" type="datetimeFigureOut">
              <a:rPr lang="en-US"/>
              <a:t>11/14/2020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7B6E6-D521-A44B-8FD6-263ACF22C8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BCD4F-F749-5449-B36D-ED549C017E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644EB-6157-9348-B739-5D628645967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77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 /><Relationship Id="rId3" Type="http://schemas.openxmlformats.org/officeDocument/2006/relationships/image" Target="../media/image14.jpeg" /><Relationship Id="rId7" Type="http://schemas.openxmlformats.org/officeDocument/2006/relationships/image" Target="../media/image18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7.jpeg" /><Relationship Id="rId5" Type="http://schemas.openxmlformats.org/officeDocument/2006/relationships/image" Target="../media/image16.jpeg" /><Relationship Id="rId4" Type="http://schemas.openxmlformats.org/officeDocument/2006/relationships/image" Target="../media/image15.jpe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3.jpeg" /><Relationship Id="rId5" Type="http://schemas.openxmlformats.org/officeDocument/2006/relationships/image" Target="../media/image22.jpeg" /><Relationship Id="rId4" Type="http://schemas.openxmlformats.org/officeDocument/2006/relationships/image" Target="../media/image21.jpe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.jpeg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zbLtlpTovk" TargetMode="External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 /><Relationship Id="rId3" Type="http://schemas.openxmlformats.org/officeDocument/2006/relationships/image" Target="../media/image4.jpeg" /><Relationship Id="rId7" Type="http://schemas.openxmlformats.org/officeDocument/2006/relationships/image" Target="../media/image8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7.jpeg" /><Relationship Id="rId5" Type="http://schemas.openxmlformats.org/officeDocument/2006/relationships/image" Target="../media/image6.jpeg" /><Relationship Id="rId4" Type="http://schemas.openxmlformats.org/officeDocument/2006/relationships/image" Target="../media/image5.jpeg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1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3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60FF744-5146-8243-810E-CEC893CA97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42"/>
            <a:ext cx="12192000" cy="68662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7FC039-FDC5-B246-B435-A11F12AC0B5D}"/>
              </a:ext>
            </a:extLst>
          </p:cNvPr>
          <p:cNvSpPr txBox="1"/>
          <p:nvPr/>
        </p:nvSpPr>
        <p:spPr>
          <a:xfrm>
            <a:off x="1133471" y="1032272"/>
            <a:ext cx="106179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8000" b="1">
                <a:solidFill>
                  <a:srgbClr val="FFFF00"/>
                </a:solidFill>
              </a:rPr>
              <a:t>আজকের ক্লাসে সবাইকে স্বাগতম</a:t>
            </a:r>
            <a:endParaRPr lang="en-US" sz="80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05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6DB2890C-C7A4-004A-8247-008FB82FAC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42"/>
            <a:ext cx="12192000" cy="6866242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25E98127-45DE-2643-B4CA-20CFD3E4D8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73" y="87007"/>
            <a:ext cx="3417095" cy="2365681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14D40F92-A433-A64C-AF03-7C94144DF2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30707" y="-8421"/>
            <a:ext cx="2365681" cy="2556537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02552DFC-6BD4-A54E-A7D6-D974F86C15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856" y="160918"/>
            <a:ext cx="3649909" cy="2365681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5848C942-58C1-2942-8447-E8FE22A6FC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60" y="2750344"/>
            <a:ext cx="3398384" cy="2202656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50ADEB8A-645F-824E-9BD4-E124547F00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050" y="2695759"/>
            <a:ext cx="3482600" cy="2257241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2DAF7358-106C-694D-B83F-784C7FE9D5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076" y="2704668"/>
            <a:ext cx="3482600" cy="22572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FB5D842-2A53-8948-BF9B-2D557007C479}"/>
              </a:ext>
            </a:extLst>
          </p:cNvPr>
          <p:cNvSpPr txBox="1"/>
          <p:nvPr/>
        </p:nvSpPr>
        <p:spPr>
          <a:xfrm>
            <a:off x="312456" y="5230600"/>
            <a:ext cx="11879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/>
              <a:t>বাংলাদেশের পার্বত্য  জেলাগুলোতে রয়েছে  বিভিন্ন  ক্ষুদ্র জাতিসত্তার লোকজন।  এদের কেউ চাকমা,কেউ মারমা,কেউ মুরং, কেউ তঞ্চঙ্গা  ইত্যাদি। এছাড়া রাজশাহী আর জামালপুরে রয়েছে  সাঁওতাল ও রাজবংশীদের বসবাস।</a:t>
            </a:r>
            <a:endParaRPr lang="en-US" sz="2800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A2A3FC-C9C3-5540-AF4B-3F4A493396BA}"/>
              </a:ext>
            </a:extLst>
          </p:cNvPr>
          <p:cNvSpPr txBox="1"/>
          <p:nvPr/>
        </p:nvSpPr>
        <p:spPr>
          <a:xfrm>
            <a:off x="2512778" y="5141915"/>
            <a:ext cx="64805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/>
              <a:t>তাদের রয়েছে নিজনিজ ভাষা।একই দেশ অথচ কত বৈচিত্র্য। টাই বাংলাদেশের গৌরব।সবাই সবার বন্ধু, আপনজন।</a:t>
            </a:r>
            <a:endParaRPr lang="en-US" sz="2800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BE5374-4F51-D04F-8331-887173CCA748}"/>
              </a:ext>
            </a:extLst>
          </p:cNvPr>
          <p:cNvSpPr txBox="1"/>
          <p:nvPr/>
        </p:nvSpPr>
        <p:spPr>
          <a:xfrm>
            <a:off x="996547" y="2415004"/>
            <a:ext cx="2416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/>
              <a:t>পার্বত্য জেলা </a:t>
            </a:r>
            <a:endParaRPr lang="en-US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D3DC1-F240-0E4B-B0FC-4B2EC33964A1}"/>
              </a:ext>
            </a:extLst>
          </p:cNvPr>
          <p:cNvSpPr txBox="1"/>
          <p:nvPr/>
        </p:nvSpPr>
        <p:spPr>
          <a:xfrm rot="10978523" flipV="1">
            <a:off x="5187553" y="2333625"/>
            <a:ext cx="908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/>
              <a:t>চাকমা</a:t>
            </a:r>
            <a:endParaRPr lang="en-US" b="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FCF68F-5756-0847-AAF0-AD70652F5E01}"/>
              </a:ext>
            </a:extLst>
          </p:cNvPr>
          <p:cNvSpPr txBox="1"/>
          <p:nvPr/>
        </p:nvSpPr>
        <p:spPr>
          <a:xfrm rot="10800000" flipV="1">
            <a:off x="8841251" y="2438174"/>
            <a:ext cx="4635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/>
              <a:t>মারমা </a:t>
            </a:r>
            <a:endParaRPr lang="en-US" b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401B45-322A-484D-BC73-18181DDA3B3D}"/>
              </a:ext>
            </a:extLst>
          </p:cNvPr>
          <p:cNvSpPr txBox="1"/>
          <p:nvPr/>
        </p:nvSpPr>
        <p:spPr>
          <a:xfrm>
            <a:off x="1461791" y="4889687"/>
            <a:ext cx="1789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/>
              <a:t>মুরং </a:t>
            </a:r>
            <a:endParaRPr lang="en-US" b="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6D0135-3F19-4146-BC02-287D63427EA7}"/>
              </a:ext>
            </a:extLst>
          </p:cNvPr>
          <p:cNvSpPr txBox="1"/>
          <p:nvPr/>
        </p:nvSpPr>
        <p:spPr>
          <a:xfrm>
            <a:off x="4959491" y="4938375"/>
            <a:ext cx="4033838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/>
              <a:t>তঞ্চঙ্গা </a:t>
            </a:r>
            <a:endParaRPr lang="en-US" b="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BEB477-31F5-B942-8374-397402B787DF}"/>
              </a:ext>
            </a:extLst>
          </p:cNvPr>
          <p:cNvSpPr txBox="1"/>
          <p:nvPr/>
        </p:nvSpPr>
        <p:spPr>
          <a:xfrm>
            <a:off x="8369749" y="4949693"/>
            <a:ext cx="6105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/>
              <a:t>সাঁওতাল 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604879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4" grpId="0"/>
      <p:bldP spid="6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355212C9-0E60-004A-9730-120F4A767D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42"/>
            <a:ext cx="12192000" cy="6866242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879180A8-BCAD-AD44-B845-C787595627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38" y="175517"/>
            <a:ext cx="3814451" cy="2246617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B75B883F-793E-8B40-A27B-FB46FCF709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540" y="127892"/>
            <a:ext cx="3639742" cy="2328366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4E3062DF-2743-254D-9C23-5B51B8AF7E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38" y="2700561"/>
            <a:ext cx="3901598" cy="2383762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7FB199E6-53F0-1943-BBB3-5FE2D751C1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733" y="175517"/>
            <a:ext cx="3639741" cy="23837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69943B-09FB-6F48-916D-BC48B5554555}"/>
              </a:ext>
            </a:extLst>
          </p:cNvPr>
          <p:cNvSpPr txBox="1"/>
          <p:nvPr/>
        </p:nvSpPr>
        <p:spPr>
          <a:xfrm>
            <a:off x="4972799" y="4170030"/>
            <a:ext cx="73675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b="1"/>
              <a:t>এদেশে রয়েছে নানা ধর্মের লোক। হিন্দু, মুসলমান, বৌদ্ধ ও খ্রিষ্টান। </a:t>
            </a:r>
            <a:endParaRPr lang="en-US" sz="3200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301026-3E1F-BB4E-B53D-CA5D6E7CF892}"/>
              </a:ext>
            </a:extLst>
          </p:cNvPr>
          <p:cNvSpPr txBox="1"/>
          <p:nvPr/>
        </p:nvSpPr>
        <p:spPr>
          <a:xfrm>
            <a:off x="5079206" y="5605265"/>
            <a:ext cx="65103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b="1"/>
              <a:t>সবাই মিলেমিশে আছে যুগযুগ ধরে।এরকম খুব কম দেশেই আছে।</a:t>
            </a:r>
            <a:endParaRPr lang="en-US" sz="3200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081B4E-7FC9-0B41-AD86-3E2555513DA0}"/>
              </a:ext>
            </a:extLst>
          </p:cNvPr>
          <p:cNvSpPr txBox="1"/>
          <p:nvPr/>
        </p:nvSpPr>
        <p:spPr>
          <a:xfrm rot="10800000" flipH="1" flipV="1">
            <a:off x="1797844" y="2456258"/>
            <a:ext cx="2758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/>
              <a:t>মুসলিম </a:t>
            </a:r>
            <a:endParaRPr lang="en-US" b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A17963-5AA7-CD43-816B-25FDCE445390}"/>
              </a:ext>
            </a:extLst>
          </p:cNvPr>
          <p:cNvSpPr txBox="1"/>
          <p:nvPr/>
        </p:nvSpPr>
        <p:spPr>
          <a:xfrm>
            <a:off x="6250780" y="2422134"/>
            <a:ext cx="1570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/>
              <a:t>বৌদ্ধ </a:t>
            </a:r>
            <a:endParaRPr lang="en-US" b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DB0519-2806-C04B-9FBB-9E9335E80851}"/>
              </a:ext>
            </a:extLst>
          </p:cNvPr>
          <p:cNvSpPr txBox="1"/>
          <p:nvPr/>
        </p:nvSpPr>
        <p:spPr>
          <a:xfrm rot="10800000" flipV="1">
            <a:off x="8974846" y="2687970"/>
            <a:ext cx="1570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/>
              <a:t>হিন্দু </a:t>
            </a:r>
            <a:endParaRPr lang="en-US" b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21F5BF-D466-D44A-94F8-E9B8BE8EC03E}"/>
              </a:ext>
            </a:extLst>
          </p:cNvPr>
          <p:cNvSpPr txBox="1"/>
          <p:nvPr/>
        </p:nvSpPr>
        <p:spPr>
          <a:xfrm>
            <a:off x="1568053" y="5084323"/>
            <a:ext cx="2265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/>
              <a:t>খ্রিষ্টান 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983063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41419DD2-3645-4949-BF6E-2B539C0955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6242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CA43F216-CD41-A845-8273-ADCF881E48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543" y="1592080"/>
            <a:ext cx="6591301" cy="36738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54772D-E562-4E42-863F-0F97DA74A952}"/>
              </a:ext>
            </a:extLst>
          </p:cNvPr>
          <p:cNvSpPr txBox="1"/>
          <p:nvPr/>
        </p:nvSpPr>
        <p:spPr>
          <a:xfrm rot="10800000" flipV="1">
            <a:off x="3236117" y="324118"/>
            <a:ext cx="6491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8000" b="1"/>
              <a:t>শিক্ষকের পাঠ</a:t>
            </a:r>
            <a:endParaRPr lang="en-US" sz="8000" b="1"/>
          </a:p>
        </p:txBody>
      </p:sp>
    </p:spTree>
    <p:extLst>
      <p:ext uri="{BB962C8B-B14F-4D97-AF65-F5344CB8AC3E}">
        <p14:creationId xmlns:p14="http://schemas.microsoft.com/office/powerpoint/2010/main" val="2036447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C158D314-CCA3-4849-9030-3CCB53D3B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42"/>
            <a:ext cx="12192000" cy="6866242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F1B47904-89ED-D346-A729-45BD2FB132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9" y="1568164"/>
            <a:ext cx="6727032" cy="35254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2EA0D9-E673-904B-B0DE-12A2B3B504A3}"/>
              </a:ext>
            </a:extLst>
          </p:cNvPr>
          <p:cNvSpPr txBox="1"/>
          <p:nvPr/>
        </p:nvSpPr>
        <p:spPr>
          <a:xfrm>
            <a:off x="2824162" y="440935"/>
            <a:ext cx="93678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8000" b="1"/>
              <a:t>শিক্ষকার্থীর পাঠ</a:t>
            </a:r>
            <a:endParaRPr lang="en-US" sz="8000" b="1"/>
          </a:p>
        </p:txBody>
      </p:sp>
    </p:spTree>
    <p:extLst>
      <p:ext uri="{BB962C8B-B14F-4D97-AF65-F5344CB8AC3E}">
        <p14:creationId xmlns:p14="http://schemas.microsoft.com/office/powerpoint/2010/main" val="1664266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F293E10D-D278-B041-A94C-02C99BA2B2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42"/>
            <a:ext cx="12192000" cy="68662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2C4513-87BB-5642-A8D9-61E9CD21EE0E}"/>
              </a:ext>
            </a:extLst>
          </p:cNvPr>
          <p:cNvSpPr txBox="1"/>
          <p:nvPr/>
        </p:nvSpPr>
        <p:spPr>
          <a:xfrm>
            <a:off x="5181600" y="2508647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4125DA-BD1C-354D-8C0A-2B96FA3CBDA6}"/>
              </a:ext>
            </a:extLst>
          </p:cNvPr>
          <p:cNvSpPr txBox="1"/>
          <p:nvPr/>
        </p:nvSpPr>
        <p:spPr>
          <a:xfrm rot="10800000" flipV="1">
            <a:off x="2371724" y="191866"/>
            <a:ext cx="65936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6000" b="1"/>
              <a:t>জোড়ায় কাজ</a:t>
            </a:r>
            <a:endParaRPr lang="en-US" sz="6000" b="1"/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5731D934-BF14-4446-A713-B82A538358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687" y="1207530"/>
            <a:ext cx="6396039" cy="41455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345339-C92B-7B47-8DF9-9ADBACC8E228}"/>
              </a:ext>
            </a:extLst>
          </p:cNvPr>
          <p:cNvSpPr txBox="1"/>
          <p:nvPr/>
        </p:nvSpPr>
        <p:spPr>
          <a:xfrm>
            <a:off x="2740819" y="5638564"/>
            <a:ext cx="6396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/>
              <a:t>একজন পড়বে অন্যজন শুনবে।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4088193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B91A95-9579-B649-9B3F-A5D04CB4BB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065"/>
            <a:ext cx="12192000" cy="68662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7E6A7C-4645-1841-83E0-C697A9DA018D}"/>
              </a:ext>
            </a:extLst>
          </p:cNvPr>
          <p:cNvSpPr txBox="1"/>
          <p:nvPr/>
        </p:nvSpPr>
        <p:spPr>
          <a:xfrm rot="10800000" flipV="1">
            <a:off x="211930" y="489243"/>
            <a:ext cx="31599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6000" b="1"/>
              <a:t>দলীয় কাজ</a:t>
            </a:r>
            <a:endParaRPr lang="en-US" sz="6000" b="1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1768E72-DA52-8041-922A-968C47B6D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835" y="489243"/>
            <a:ext cx="5241131" cy="33970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C006B8-6D2F-ED4D-853D-06716E11D344}"/>
              </a:ext>
            </a:extLst>
          </p:cNvPr>
          <p:cNvSpPr txBox="1"/>
          <p:nvPr/>
        </p:nvSpPr>
        <p:spPr>
          <a:xfrm>
            <a:off x="2443161" y="4384117"/>
            <a:ext cx="7058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/>
              <a:t>একজন পড়বে প্রথম লাইন এবং পরেরজন পরের লাইন পড়বে এভাবে সবাই পড়বে।</a:t>
            </a:r>
            <a:endParaRPr lang="en-US" sz="2800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F8BE66-CED3-EA4D-B094-16311F8899DB}"/>
              </a:ext>
            </a:extLst>
          </p:cNvPr>
          <p:cNvSpPr txBox="1"/>
          <p:nvPr/>
        </p:nvSpPr>
        <p:spPr>
          <a:xfrm>
            <a:off x="2676525" y="5414650"/>
            <a:ext cx="60912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/>
              <a:t>পড়ার সময় নতুন শব্দ এবং যুক্তব্যঞ্জন চিন্হিত করে খাতায় লিখবে।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2597922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DD1EE5C1-6A3E-A846-9230-709A8080E4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42"/>
            <a:ext cx="12192000" cy="68662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A28AF8-03BE-3842-97C8-FA38F90A9CBD}"/>
              </a:ext>
            </a:extLst>
          </p:cNvPr>
          <p:cNvSpPr txBox="1"/>
          <p:nvPr/>
        </p:nvSpPr>
        <p:spPr>
          <a:xfrm>
            <a:off x="335757" y="258366"/>
            <a:ext cx="8212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/>
              <a:t>শব্দের  অর্থ  জেনে নিই।</a:t>
            </a:r>
            <a:endParaRPr lang="en-US" sz="4000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633784-B0A9-C241-9BD9-E736C22681FE}"/>
              </a:ext>
            </a:extLst>
          </p:cNvPr>
          <p:cNvSpPr txBox="1"/>
          <p:nvPr/>
        </p:nvSpPr>
        <p:spPr>
          <a:xfrm rot="10800000" flipV="1">
            <a:off x="933445" y="1834633"/>
            <a:ext cx="56292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/>
              <a:t>সৌভাগ্য = ভালো  ভাগ্য।</a:t>
            </a:r>
          </a:p>
          <a:p>
            <a:pPr algn="l"/>
            <a:r>
              <a:rPr lang="en-GB" sz="2800" b="1"/>
              <a:t>প্রকৃতি=নিসর্গ। </a:t>
            </a:r>
          </a:p>
          <a:p>
            <a:pPr algn="l"/>
            <a:r>
              <a:rPr lang="en-GB" sz="2800" b="1"/>
              <a:t>বৈচিত্র্য=বিভিন্নতা। </a:t>
            </a:r>
            <a:endParaRPr lang="en-US" sz="2800" b="1"/>
          </a:p>
        </p:txBody>
      </p:sp>
      <p:sp>
        <p:nvSpPr>
          <p:cNvPr id="7" name="Flowchart: Sort 6">
            <a:extLst>
              <a:ext uri="{FF2B5EF4-FFF2-40B4-BE49-F238E27FC236}">
                <a16:creationId xmlns:a16="http://schemas.microsoft.com/office/drawing/2014/main" id="{98F921CB-F2BA-1D42-A15C-ACB70F3B4C5E}"/>
              </a:ext>
            </a:extLst>
          </p:cNvPr>
          <p:cNvSpPr/>
          <p:nvPr/>
        </p:nvSpPr>
        <p:spPr>
          <a:xfrm flipH="1">
            <a:off x="6431757" y="612309"/>
            <a:ext cx="261937" cy="4853537"/>
          </a:xfrm>
          <a:prstGeom prst="flowChartSo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966311-5EB4-4B48-AF7A-17F460D09BFB}"/>
              </a:ext>
            </a:extLst>
          </p:cNvPr>
          <p:cNvSpPr txBox="1"/>
          <p:nvPr/>
        </p:nvSpPr>
        <p:spPr>
          <a:xfrm rot="10800000" flipV="1">
            <a:off x="6562722" y="913139"/>
            <a:ext cx="5712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b="1"/>
              <a:t>যুক্তব্যঞ্জন ভেঙে নতুন শব্দ গঠন </a:t>
            </a:r>
            <a:endParaRPr lang="en-US" sz="3200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897F32-10CE-804F-8E62-8DF77EBDA5E8}"/>
              </a:ext>
            </a:extLst>
          </p:cNvPr>
          <p:cNvSpPr txBox="1"/>
          <p:nvPr/>
        </p:nvSpPr>
        <p:spPr>
          <a:xfrm>
            <a:off x="6842523" y="1681387"/>
            <a:ext cx="63734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/>
              <a:t>জন্মেছি = ন্ম- ন+ম  </a:t>
            </a:r>
          </a:p>
          <a:p>
            <a:pPr algn="l"/>
            <a:r>
              <a:rPr lang="en-GB" sz="2800" b="1"/>
              <a:t>বৈচিত্র্য = ত্র – ত+র ফলা</a:t>
            </a:r>
          </a:p>
          <a:p>
            <a:pPr algn="l"/>
            <a:r>
              <a:rPr lang="en-GB" sz="2800" b="1"/>
              <a:t>তঞ্চঙ্গা = ঞ্চ –ঞ+চ,</a:t>
            </a:r>
          </a:p>
          <a:p>
            <a:pPr algn="l"/>
            <a:r>
              <a:rPr lang="en-GB" sz="2800" b="1"/>
              <a:t>বৌদ্ধ = দ্ধ,- দ+ধ, 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2751960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42D09874-D875-814C-A50E-EAC2346245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6242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AAE9BB87-48DE-C64E-B607-E885F51189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0968" y="1023790"/>
            <a:ext cx="5566228" cy="36077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68F19F-BCB1-C64C-B568-AE1F1799E751}"/>
              </a:ext>
            </a:extLst>
          </p:cNvPr>
          <p:cNvSpPr txBox="1"/>
          <p:nvPr/>
        </p:nvSpPr>
        <p:spPr>
          <a:xfrm>
            <a:off x="130968" y="263841"/>
            <a:ext cx="279797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2800" b="1"/>
              <a:t>একক কাজ</a:t>
            </a:r>
            <a:endParaRPr lang="en-US" sz="2800" b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7DC5D6-4BF8-1F46-9200-58192160AEFC}"/>
              </a:ext>
            </a:extLst>
          </p:cNvPr>
          <p:cNvSpPr txBox="1"/>
          <p:nvPr/>
        </p:nvSpPr>
        <p:spPr>
          <a:xfrm>
            <a:off x="3532583" y="208359"/>
            <a:ext cx="8516542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4000" b="1"/>
              <a:t>নিচের শব্দগুলো দিয়ে  বাক্য গঠন কর</a:t>
            </a:r>
            <a:endParaRPr lang="en-US" sz="4000" b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0AACC9-E89A-B644-B975-24C4A74AB21A}"/>
              </a:ext>
            </a:extLst>
          </p:cNvPr>
          <p:cNvSpPr txBox="1"/>
          <p:nvPr/>
        </p:nvSpPr>
        <p:spPr>
          <a:xfrm>
            <a:off x="6921698" y="1461432"/>
            <a:ext cx="575429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/>
              <a:t>সার্থক,=</a:t>
            </a:r>
          </a:p>
          <a:p>
            <a:pPr algn="l"/>
            <a:r>
              <a:rPr lang="en-GB" sz="4000" b="1"/>
              <a:t> প্রকৃতি=</a:t>
            </a:r>
          </a:p>
          <a:p>
            <a:pPr algn="l"/>
            <a:r>
              <a:rPr lang="en-GB" sz="4000" b="1"/>
              <a:t>,সৌভাগ্য, =</a:t>
            </a:r>
          </a:p>
          <a:p>
            <a:pPr algn="l"/>
            <a:r>
              <a:rPr lang="en-GB" sz="4000" b="1"/>
              <a:t>গৌরব=</a:t>
            </a:r>
          </a:p>
          <a:p>
            <a:pPr algn="l"/>
            <a:r>
              <a:rPr lang="en-GB" sz="4000" b="1"/>
              <a:t>,বৈচিত্র্য =</a:t>
            </a:r>
            <a:endParaRPr lang="en-US" sz="4000" b="1"/>
          </a:p>
        </p:txBody>
      </p:sp>
    </p:spTree>
    <p:extLst>
      <p:ext uri="{BB962C8B-B14F-4D97-AF65-F5344CB8AC3E}">
        <p14:creationId xmlns:p14="http://schemas.microsoft.com/office/powerpoint/2010/main" val="3356170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7AB683E4-ACD4-EF4B-A2B0-F8C433E5E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62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0F31F2-8F3E-704A-A663-DDE197A9C9B9}"/>
              </a:ext>
            </a:extLst>
          </p:cNvPr>
          <p:cNvSpPr txBox="1"/>
          <p:nvPr/>
        </p:nvSpPr>
        <p:spPr>
          <a:xfrm>
            <a:off x="4431506" y="-95250"/>
            <a:ext cx="28848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6000" b="1">
                <a:solidFill>
                  <a:srgbClr val="FF0000"/>
                </a:solidFill>
              </a:rPr>
              <a:t>মূল্যায়ন </a:t>
            </a:r>
            <a:endParaRPr lang="en-US" sz="6000" b="1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E2C3EA-21F4-DC47-962E-66992B38521C}"/>
              </a:ext>
            </a:extLst>
          </p:cNvPr>
          <p:cNvSpPr txBox="1"/>
          <p:nvPr/>
        </p:nvSpPr>
        <p:spPr>
          <a:xfrm>
            <a:off x="5181600" y="2389584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F2F9A1-BF50-8E4A-9C9F-F0925055CD74}"/>
              </a:ext>
            </a:extLst>
          </p:cNvPr>
          <p:cNvSpPr txBox="1"/>
          <p:nvPr/>
        </p:nvSpPr>
        <p:spPr>
          <a:xfrm>
            <a:off x="1108471" y="1120676"/>
            <a:ext cx="99750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/>
              <a:t>ক) আমাদের দেশের নাম কি?</a:t>
            </a:r>
          </a:p>
          <a:p>
            <a:pPr algn="l"/>
            <a:r>
              <a:rPr lang="en-GB" sz="3600" b="1"/>
              <a:t>খ) এই দেশের  মানুষ কোন ভাষায় কথা বলে?</a:t>
            </a:r>
          </a:p>
          <a:p>
            <a:pPr algn="l"/>
            <a:r>
              <a:rPr lang="en-GB" sz="3600" b="1"/>
              <a:t>গ) কয়েকটি ক্ষদ্র জাতিসত্তার নাম বল?</a:t>
            </a:r>
          </a:p>
          <a:p>
            <a:pPr algn="l"/>
            <a:r>
              <a:rPr lang="en-GB" sz="3600" b="1"/>
              <a:t>ঘ) এই দেশে  কোন কোন ধর্মের লোক বাস করে?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464671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475D8C8B-696C-E640-8477-F32E1103E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62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897FAA-F874-A045-AF59-684E7757B18B}"/>
              </a:ext>
            </a:extLst>
          </p:cNvPr>
          <p:cNvSpPr txBox="1"/>
          <p:nvPr/>
        </p:nvSpPr>
        <p:spPr>
          <a:xfrm>
            <a:off x="3240881" y="0"/>
            <a:ext cx="68794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8000" b="1"/>
              <a:t>বাড়ির কাজ </a:t>
            </a:r>
            <a:endParaRPr lang="en-US" sz="8000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263A94-1F92-2E45-A216-971C630A65B5}"/>
              </a:ext>
            </a:extLst>
          </p:cNvPr>
          <p:cNvSpPr txBox="1"/>
          <p:nvPr/>
        </p:nvSpPr>
        <p:spPr>
          <a:xfrm>
            <a:off x="3943350" y="1591865"/>
            <a:ext cx="50220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6000" b="1">
                <a:solidFill>
                  <a:srgbClr val="FF0000"/>
                </a:solidFill>
              </a:rPr>
              <a:t>এই দেশ সম্পর্কে ৫টি বাক্য লেখ।</a:t>
            </a:r>
            <a:endParaRPr lang="en-US" sz="6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96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51EE43-1D68-504A-BCCA-5DFE4ED91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62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3A7A7B-F322-E942-A64A-674EFF5A3751}"/>
              </a:ext>
            </a:extLst>
          </p:cNvPr>
          <p:cNvSpPr txBox="1"/>
          <p:nvPr/>
        </p:nvSpPr>
        <p:spPr>
          <a:xfrm>
            <a:off x="3304499" y="111849"/>
            <a:ext cx="59942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8000" b="1"/>
              <a:t>পরিচিতি </a:t>
            </a:r>
            <a:endParaRPr lang="en-US" sz="8000" b="1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D4F5E0B-2A84-FC45-AF4E-6B646828CD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1" y="207698"/>
            <a:ext cx="1796028" cy="19619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81CB11-F957-B249-92FC-E997046AA1D4}"/>
              </a:ext>
            </a:extLst>
          </p:cNvPr>
          <p:cNvSpPr txBox="1"/>
          <p:nvPr/>
        </p:nvSpPr>
        <p:spPr>
          <a:xfrm>
            <a:off x="573879" y="2500823"/>
            <a:ext cx="43314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>
                <a:solidFill>
                  <a:srgbClr val="FF0000"/>
                </a:solidFill>
              </a:rPr>
              <a:t>রেবেকা সুলতানা </a:t>
            </a:r>
          </a:p>
          <a:p>
            <a:pPr algn="l"/>
            <a:r>
              <a:rPr lang="en-GB" sz="2800" b="1">
                <a:solidFill>
                  <a:srgbClr val="FF0000"/>
                </a:solidFill>
              </a:rPr>
              <a:t>সহকারী শিক্ষক</a:t>
            </a:r>
          </a:p>
          <a:p>
            <a:pPr algn="l"/>
            <a:r>
              <a:rPr lang="en-GB" sz="2800" b="1">
                <a:solidFill>
                  <a:srgbClr val="FF0000"/>
                </a:solidFill>
              </a:rPr>
              <a:t> ছকড়ীকান্দি  সরকারি প্রাথমিক বিদ্যালয়</a:t>
            </a:r>
          </a:p>
          <a:p>
            <a:pPr algn="l"/>
            <a:r>
              <a:rPr lang="en-GB" sz="2800" b="1">
                <a:solidFill>
                  <a:srgbClr val="FF0000"/>
                </a:solidFill>
              </a:rPr>
              <a:t> মধুখালী, ফরিদপুর 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A78DC0-A311-9549-B3EC-D2F57F143D35}"/>
              </a:ext>
            </a:extLst>
          </p:cNvPr>
          <p:cNvSpPr txBox="1"/>
          <p:nvPr/>
        </p:nvSpPr>
        <p:spPr>
          <a:xfrm>
            <a:off x="7815153" y="2696209"/>
            <a:ext cx="31981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>
                <a:solidFill>
                  <a:srgbClr val="FF0000"/>
                </a:solidFill>
              </a:rPr>
              <a:t>শ্রেণিঃ  পঞ্চম</a:t>
            </a:r>
          </a:p>
          <a:p>
            <a:pPr algn="l"/>
            <a:r>
              <a:rPr lang="en-GB" sz="2800" b="1">
                <a:solidFill>
                  <a:srgbClr val="FF0000"/>
                </a:solidFill>
              </a:rPr>
              <a:t> বিষয়ঃ বাংলা </a:t>
            </a:r>
            <a:endParaRPr lang="en-US" sz="2800" b="1">
              <a:solidFill>
                <a:srgbClr val="FF0000"/>
              </a:solidFill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F27091D8-3ED6-9E43-B2B8-5108AAA84C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06060" y="411446"/>
            <a:ext cx="1868503" cy="165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241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67A7D-FC58-9647-80DF-C4B136B5A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5224B-3032-6F4F-9EE1-657928D9E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350D220-EB13-E746-AC0E-4EC1F8E57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42"/>
            <a:ext cx="12192000" cy="68662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2A9DF3-6781-994F-BA44-D617C5808521}"/>
              </a:ext>
            </a:extLst>
          </p:cNvPr>
          <p:cNvSpPr txBox="1"/>
          <p:nvPr/>
        </p:nvSpPr>
        <p:spPr>
          <a:xfrm>
            <a:off x="2514600" y="1941896"/>
            <a:ext cx="9105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8000" b="1"/>
              <a:t>ধন্যবাদ সবাইকে </a:t>
            </a:r>
            <a:endParaRPr lang="en-US" sz="8000" b="1"/>
          </a:p>
        </p:txBody>
      </p:sp>
    </p:spTree>
    <p:extLst>
      <p:ext uri="{BB962C8B-B14F-4D97-AF65-F5344CB8AC3E}">
        <p14:creationId xmlns:p14="http://schemas.microsoft.com/office/powerpoint/2010/main" val="2045764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077798-C206-E341-971F-D0CD4FE3C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" y="-50006"/>
            <a:ext cx="12192000" cy="6866242"/>
          </a:xfrm>
          <a:prstGeom prst="rect">
            <a:avLst/>
          </a:prstGeom>
        </p:spPr>
      </p:pic>
      <p:sp>
        <p:nvSpPr>
          <p:cNvPr id="2" name="TextBox 1">
            <a:hlinkClick r:id="rId3" invalidUrl="https://youtu.be/uzbLtlpTovk"/>
            <a:extLst>
              <a:ext uri="{FF2B5EF4-FFF2-40B4-BE49-F238E27FC236}">
                <a16:creationId xmlns:a16="http://schemas.microsoft.com/office/drawing/2014/main" id="{B8FD473B-B974-244A-97A4-3A7E813B9D3D}"/>
              </a:ext>
            </a:extLst>
          </p:cNvPr>
          <p:cNvSpPr txBox="1"/>
          <p:nvPr/>
        </p:nvSpPr>
        <p:spPr>
          <a:xfrm rot="10800000" flipV="1">
            <a:off x="3312316" y="1836807"/>
            <a:ext cx="5319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/>
              <a:t>চলো একটা গান শুনি </a:t>
            </a:r>
            <a:endParaRPr lang="en-US" sz="4000" b="1"/>
          </a:p>
        </p:txBody>
      </p:sp>
    </p:spTree>
    <p:extLst>
      <p:ext uri="{BB962C8B-B14F-4D97-AF65-F5344CB8AC3E}">
        <p14:creationId xmlns:p14="http://schemas.microsoft.com/office/powerpoint/2010/main" val="1361922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10009E-AFE5-F947-A9E0-6F9BC62E3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347"/>
            <a:ext cx="12192000" cy="6866242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C3E86436-ADF1-124C-ACF9-FBD8C1F1A4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856" y="56103"/>
            <a:ext cx="3759816" cy="2436918"/>
          </a:xfrm>
          <a:prstGeom prst="round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1DFDD511-7CAA-9841-A57D-65E09B6C6D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712" y="56103"/>
            <a:ext cx="3759816" cy="2436917"/>
          </a:xfrm>
          <a:prstGeom prst="round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88899315-E4B2-ED4D-84DD-3DCBF97CB0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676" y="2666998"/>
            <a:ext cx="3652995" cy="2436918"/>
          </a:xfrm>
          <a:prstGeom prst="round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8FC972C9-B1C5-CA42-9616-E4C67941BE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100" y="2794328"/>
            <a:ext cx="3808873" cy="2321721"/>
          </a:xfrm>
          <a:prstGeom prst="round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93D789D3-B9FE-A440-9219-EA9BE19A55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4" y="2643185"/>
            <a:ext cx="3252216" cy="2321721"/>
          </a:xfrm>
          <a:prstGeom prst="round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45A2CE9-FF16-8142-9537-BF5446C4D20A}"/>
              </a:ext>
            </a:extLst>
          </p:cNvPr>
          <p:cNvSpPr txBox="1"/>
          <p:nvPr/>
        </p:nvSpPr>
        <p:spPr>
          <a:xfrm>
            <a:off x="812821" y="5283236"/>
            <a:ext cx="56998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/>
              <a:t>উপরের ছবিগুলোতে তোমরা কি দেখতে পাচ্ছো? </a:t>
            </a:r>
            <a:endParaRPr lang="en-US" sz="2800" b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78069C-BEB8-FD4A-825C-8BBF59645B81}"/>
              </a:ext>
            </a:extLst>
          </p:cNvPr>
          <p:cNvSpPr txBox="1"/>
          <p:nvPr/>
        </p:nvSpPr>
        <p:spPr>
          <a:xfrm rot="10800000" flipV="1">
            <a:off x="865584" y="5283234"/>
            <a:ext cx="5230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/>
              <a:t>এই ছবিগুলো কোন দেশের হতে পারে তোমরা ভাবছো? </a:t>
            </a:r>
            <a:endParaRPr lang="en-US" sz="2800" b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081760-4C15-B246-9840-80A5D1CB8D9C}"/>
              </a:ext>
            </a:extLst>
          </p:cNvPr>
          <p:cNvSpPr txBox="1"/>
          <p:nvPr/>
        </p:nvSpPr>
        <p:spPr>
          <a:xfrm>
            <a:off x="4203174" y="5583189"/>
            <a:ext cx="53543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/>
              <a:t> অপরূপ সৌন্দর্যে ভরা বাংলাদেশের প্রকৃতির ছবি।</a:t>
            </a:r>
            <a:endParaRPr lang="en-US" sz="2800" b="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1370E7-3339-054D-93CE-B54E03E308FC}"/>
              </a:ext>
            </a:extLst>
          </p:cNvPr>
          <p:cNvSpPr txBox="1"/>
          <p:nvPr/>
        </p:nvSpPr>
        <p:spPr>
          <a:xfrm>
            <a:off x="4150974" y="5639397"/>
            <a:ext cx="53543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b="1">
                <a:solidFill>
                  <a:srgbClr val="FF0000"/>
                </a:solidFill>
              </a:rPr>
              <a:t>‘’সার্থক জনম আমার জন্মেছি এই দেশে ,,</a:t>
            </a:r>
            <a:endParaRPr lang="en-US" sz="3200" b="1">
              <a:solidFill>
                <a:srgbClr val="FF0000"/>
              </a:solidFill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3BB600FC-BFE7-1941-9C96-6D63633921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3" y="143401"/>
            <a:ext cx="3490435" cy="2262319"/>
          </a:xfrm>
          <a:prstGeom prst="round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1773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4" grpId="0"/>
      <p:bldP spid="14" grpId="1"/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883BF5-EBA2-804C-B0CF-7A71DE7278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42"/>
            <a:ext cx="12192000" cy="68662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25FF0D-2AD3-8C4C-AC08-49D0FDD28293}"/>
              </a:ext>
            </a:extLst>
          </p:cNvPr>
          <p:cNvSpPr txBox="1"/>
          <p:nvPr/>
        </p:nvSpPr>
        <p:spPr>
          <a:xfrm rot="10800000" flipV="1">
            <a:off x="145254" y="-34940"/>
            <a:ext cx="110823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>
                <a:solidFill>
                  <a:srgbClr val="FFFF00"/>
                </a:solidFill>
              </a:rPr>
              <a:t>তোমরা নিশ্চয়ই অনুমান করতে পারছ আজ আমরা কি পড়বো </a:t>
            </a:r>
            <a:endParaRPr lang="en-US" sz="4000" b="1"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EA0427-FC5F-8C4D-8ECC-812F13B19E75}"/>
              </a:ext>
            </a:extLst>
          </p:cNvPr>
          <p:cNvSpPr txBox="1"/>
          <p:nvPr/>
        </p:nvSpPr>
        <p:spPr>
          <a:xfrm>
            <a:off x="2678905" y="2425329"/>
            <a:ext cx="70949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6000" b="1"/>
              <a:t>‘’ এই দেশ এই মানুষ,, </a:t>
            </a:r>
          </a:p>
          <a:p>
            <a:pPr algn="l"/>
            <a:r>
              <a:rPr lang="en-GB" sz="6000" b="1"/>
              <a:t>পৃষ্ঠা: ১</a:t>
            </a:r>
            <a:endParaRPr lang="en-US" sz="60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ABC091-BC37-2C4F-AD38-83325E1335FB}"/>
              </a:ext>
            </a:extLst>
          </p:cNvPr>
          <p:cNvSpPr txBox="1"/>
          <p:nvPr/>
        </p:nvSpPr>
        <p:spPr>
          <a:xfrm rot="10800000" flipV="1">
            <a:off x="4657725" y="1223070"/>
            <a:ext cx="4986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b="1">
                <a:solidFill>
                  <a:srgbClr val="FF0000"/>
                </a:solidFill>
              </a:rPr>
              <a:t>আজ আমরা পড়বো........</a:t>
            </a:r>
            <a:endParaRPr lang="en-US" sz="32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248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05AA2A-F540-F74E-BB55-5C9998816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42"/>
            <a:ext cx="12192000" cy="68662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66DC55-1343-994A-8AD8-E6BF46927EFD}"/>
              </a:ext>
            </a:extLst>
          </p:cNvPr>
          <p:cNvSpPr txBox="1"/>
          <p:nvPr/>
        </p:nvSpPr>
        <p:spPr>
          <a:xfrm rot="10800000" flipV="1">
            <a:off x="4895849" y="-105188"/>
            <a:ext cx="47124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6000" b="1" u="sng"/>
              <a:t>শিখনফল </a:t>
            </a:r>
            <a:endParaRPr lang="en-US" sz="6000" b="1" u="sng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23CAD7-5296-194A-BABD-2DDCA7C4EB45}"/>
              </a:ext>
            </a:extLst>
          </p:cNvPr>
          <p:cNvSpPr txBox="1"/>
          <p:nvPr/>
        </p:nvSpPr>
        <p:spPr>
          <a:xfrm>
            <a:off x="667939" y="1737496"/>
            <a:ext cx="1175027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/>
              <a:t>শোনা</a:t>
            </a:r>
          </a:p>
          <a:p>
            <a:pPr algn="l"/>
            <a:r>
              <a:rPr lang="en-GB" sz="2800" b="1"/>
              <a:t>১. ২.১- উৎচারিত পঠিত বাক্য ,কথা মনোযোগ সহকারে শুনবে।</a:t>
            </a:r>
          </a:p>
          <a:p>
            <a:pPr algn="l"/>
            <a:r>
              <a:rPr lang="en-GB" sz="2800" b="1"/>
              <a:t>বলা</a:t>
            </a:r>
          </a:p>
          <a:p>
            <a:pPr algn="l"/>
            <a:r>
              <a:rPr lang="en-GB" sz="2800" b="1"/>
              <a:t>১.১.১- যুক্তবর্ণ অসহযোগের তৈরি শব্দ স্পষ্ট ও শুদ্ধ ভাবে বলতে পারবে। </a:t>
            </a:r>
          </a:p>
          <a:p>
            <a:pPr algn="l"/>
            <a:r>
              <a:rPr lang="en-GB" sz="2800" b="1"/>
              <a:t>পড়া</a:t>
            </a:r>
          </a:p>
          <a:p>
            <a:pPr algn="l"/>
            <a:r>
              <a:rPr lang="en-GB" sz="2800" b="1"/>
              <a:t>১.৩.১-পাঠে ব্যবহৃত যুক্তব্যঞ্জন সম্বলিত শব্দের শুদ্ধ উচ্চারণে পড়তে পারবে।</a:t>
            </a:r>
          </a:p>
          <a:p>
            <a:pPr algn="l"/>
            <a:r>
              <a:rPr lang="en-GB" sz="2800" b="1"/>
              <a:t>লেখা</a:t>
            </a:r>
          </a:p>
          <a:p>
            <a:pPr algn="l"/>
            <a:r>
              <a:rPr lang="en-GB" sz="2800" b="1"/>
              <a:t>১.৪.১- যুক্তব্যঞ্জন ভেঙ্গে লিখতে পারবে।</a:t>
            </a:r>
          </a:p>
          <a:p>
            <a:pPr algn="l"/>
            <a:r>
              <a:rPr lang="en-GB" sz="2800" b="1"/>
              <a:t>১.৫.১-পাঠে ব্যবহৃত শব্দ দিয়ে বাক্য তৈরি করতে পারবে।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3168638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4118AB-D48F-124D-A206-96F859676D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42"/>
            <a:ext cx="12192000" cy="6866242"/>
          </a:xfrm>
          <a:prstGeom prst="rect">
            <a:avLst/>
          </a:prstGeom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F9CE57E8-D837-F04E-99DC-F3EBC978B2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42"/>
            <a:ext cx="5849376" cy="3791262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0F5FC860-32DC-6A4A-8FD9-7F72925835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49" y="217976"/>
            <a:ext cx="5381626" cy="35650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B0565F-DF3A-9841-A7D2-314191A5FA14}"/>
              </a:ext>
            </a:extLst>
          </p:cNvPr>
          <p:cNvSpPr txBox="1"/>
          <p:nvPr/>
        </p:nvSpPr>
        <p:spPr>
          <a:xfrm>
            <a:off x="682391" y="4745771"/>
            <a:ext cx="103203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>
                <a:solidFill>
                  <a:srgbClr val="FF0000"/>
                </a:solidFill>
              </a:rPr>
              <a:t> “সার্থক জনম আমার জন্মেছি এই দেশে।,,   কবির এ কথার অর্থ - আমাদের সৌভাগ্য ও সার্থকতা যে আমরা এ দেশে জন্মেছি। আমরা বাঙালি। </a:t>
            </a:r>
            <a:endParaRPr lang="en-US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125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7C62A8-755F-D846-9D36-8FD289A078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3338"/>
            <a:ext cx="12192000" cy="6866242"/>
          </a:xfrm>
          <a:prstGeom prst="rect">
            <a:avLst/>
          </a:prstGeom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77232812-6C96-B94C-BB51-F2EABC8BDD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69" y="433387"/>
            <a:ext cx="5133975" cy="289560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4D7E4CFA-1B58-B045-9D3B-829F7B45AB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33387"/>
            <a:ext cx="5000625" cy="2895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962FD3-B603-A24C-818F-F22E0388294B}"/>
              </a:ext>
            </a:extLst>
          </p:cNvPr>
          <p:cNvSpPr txBox="1"/>
          <p:nvPr/>
        </p:nvSpPr>
        <p:spPr>
          <a:xfrm>
            <a:off x="1528166" y="4608731"/>
            <a:ext cx="98423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b="1"/>
              <a:t> বাংলাদেশের প্রায় সকল লোক  বাংলায় কথা বলে। তবে আমাদের দেশে যেমন রয়েছে প্রকৃতির বৈচিত্র্য, তেমনি রয়েছে মানুষ ও ভাষার বৈচিত্র্য। </a:t>
            </a:r>
            <a:endParaRPr lang="en-US" sz="3200" b="1"/>
          </a:p>
        </p:txBody>
      </p:sp>
    </p:spTree>
    <p:extLst>
      <p:ext uri="{BB962C8B-B14F-4D97-AF65-F5344CB8AC3E}">
        <p14:creationId xmlns:p14="http://schemas.microsoft.com/office/powerpoint/2010/main" val="1202746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>
            <a:extLst>
              <a:ext uri="{FF2B5EF4-FFF2-40B4-BE49-F238E27FC236}">
                <a16:creationId xmlns:a16="http://schemas.microsoft.com/office/drawing/2014/main" id="{12194287-9ED4-E646-A34A-DF96147AA4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6242"/>
          </a:xfrm>
          <a:prstGeom prst="rect">
            <a:avLst/>
          </a:prstGeom>
        </p:spPr>
      </p:pic>
      <p:pic>
        <p:nvPicPr>
          <p:cNvPr id="28" name="Picture 28">
            <a:extLst>
              <a:ext uri="{FF2B5EF4-FFF2-40B4-BE49-F238E27FC236}">
                <a16:creationId xmlns:a16="http://schemas.microsoft.com/office/drawing/2014/main" id="{B70E7425-38F3-8A47-A0B3-23BCEAAF9E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109" y="-95253"/>
            <a:ext cx="7393781" cy="479226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4EDFE4D-4524-1E42-8716-5AB2D268B939}"/>
              </a:ext>
            </a:extLst>
          </p:cNvPr>
          <p:cNvSpPr txBox="1"/>
          <p:nvPr/>
        </p:nvSpPr>
        <p:spPr>
          <a:xfrm>
            <a:off x="5181600" y="252055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532DA1-9DAD-9645-B53C-63A2E5DFBBAF}"/>
              </a:ext>
            </a:extLst>
          </p:cNvPr>
          <p:cNvSpPr txBox="1"/>
          <p:nvPr/>
        </p:nvSpPr>
        <p:spPr>
          <a:xfrm>
            <a:off x="2805111" y="5083057"/>
            <a:ext cx="6581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b="1"/>
              <a:t>তবে আমাদের দেশে যেমন রয়েছে প্রকৃতির বৈচিত্র্য, তেমনি রয়েছে মানুষ ও ভাষার বৈচিত্র্য। </a:t>
            </a:r>
            <a:endParaRPr lang="en-US" sz="3200" b="1"/>
          </a:p>
        </p:txBody>
      </p:sp>
    </p:spTree>
    <p:extLst>
      <p:ext uri="{BB962C8B-B14F-4D97-AF65-F5344CB8AC3E}">
        <p14:creationId xmlns:p14="http://schemas.microsoft.com/office/powerpoint/2010/main" val="4231877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rsultana540@gmail.com</dc:creator>
  <cp:lastModifiedBy>rsultana540@gmail.com</cp:lastModifiedBy>
  <cp:revision>11</cp:revision>
  <dcterms:created xsi:type="dcterms:W3CDTF">2020-10-07T01:16:53Z</dcterms:created>
  <dcterms:modified xsi:type="dcterms:W3CDTF">2020-11-14T00:59:25Z</dcterms:modified>
</cp:coreProperties>
</file>