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8" r:id="rId2"/>
    <p:sldId id="259" r:id="rId3"/>
    <p:sldId id="260" r:id="rId4"/>
    <p:sldId id="261" r:id="rId5"/>
    <p:sldId id="281" r:id="rId6"/>
    <p:sldId id="282" r:id="rId7"/>
    <p:sldId id="283" r:id="rId8"/>
    <p:sldId id="262" r:id="rId9"/>
    <p:sldId id="286" r:id="rId10"/>
    <p:sldId id="302" r:id="rId11"/>
    <p:sldId id="310" r:id="rId12"/>
    <p:sldId id="311" r:id="rId13"/>
    <p:sldId id="312" r:id="rId14"/>
    <p:sldId id="307" r:id="rId15"/>
    <p:sldId id="309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D803-C5D3-4607-A4E5-C2B890C51B1F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5DFC2C-28A1-45E3-A191-6D79924F4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462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014D420-FC71-460E-B22E-5BCBA2C8EA28}" type="uaqdatetime1">
              <a:rPr lang="ar-SA" smtClean="0"/>
              <a:pPr/>
              <a:t>28/03/1442</a:t>
            </a:fld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CADFCB-4E92-40E8-8A80-892EA1D1133C}" type="slidenum">
              <a:rPr lang="ar-SA" smtClean="0"/>
              <a:pPr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2168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014D420-FC71-460E-B22E-5BCBA2C8EA28}" type="uaqdatetime1">
              <a:rPr lang="ar-SA" smtClean="0"/>
              <a:pPr/>
              <a:t>28/03/1442</a:t>
            </a:fld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CADFCB-4E92-40E8-8A80-892EA1D1133C}" type="slidenum">
              <a:rPr lang="ar-SA" smtClean="0"/>
              <a:pPr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45619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01EB-6008-4B95-83E5-FE87EBC2FA20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4410-0E23-4562-A2DE-34E9B9905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644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01EB-6008-4B95-83E5-FE87EBC2FA20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4410-0E23-4562-A2DE-34E9B9905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6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01EB-6008-4B95-83E5-FE87EBC2FA20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4410-0E23-4562-A2DE-34E9B9905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2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01EB-6008-4B95-83E5-FE87EBC2FA20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4410-0E23-4562-A2DE-34E9B99059B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7684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01EB-6008-4B95-83E5-FE87EBC2FA20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4410-0E23-4562-A2DE-34E9B9905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131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01EB-6008-4B95-83E5-FE87EBC2FA20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4410-0E23-4562-A2DE-34E9B9905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247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01EB-6008-4B95-83E5-FE87EBC2FA20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4410-0E23-4562-A2DE-34E9B9905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454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01EB-6008-4B95-83E5-FE87EBC2FA20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4410-0E23-4562-A2DE-34E9B9905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689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01EB-6008-4B95-83E5-FE87EBC2FA20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4410-0E23-4562-A2DE-34E9B9905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958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01EB-6008-4B95-83E5-FE87EBC2FA20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4410-0E23-4562-A2DE-34E9B9905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018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01EB-6008-4B95-83E5-FE87EBC2FA20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4410-0E23-4562-A2DE-34E9B9905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634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01EB-6008-4B95-83E5-FE87EBC2FA20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4410-0E23-4562-A2DE-34E9B9905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626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01EB-6008-4B95-83E5-FE87EBC2FA20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4410-0E23-4562-A2DE-34E9B9905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280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01EB-6008-4B95-83E5-FE87EBC2FA20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4410-0E23-4562-A2DE-34E9B9905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06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01EB-6008-4B95-83E5-FE87EBC2FA20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4410-0E23-4562-A2DE-34E9B9905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976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01EB-6008-4B95-83E5-FE87EBC2FA20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4410-0E23-4562-A2DE-34E9B9905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145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01EB-6008-4B95-83E5-FE87EBC2FA20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4410-0E23-4562-A2DE-34E9B9905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516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AD701EB-6008-4B95-83E5-FE87EBC2FA20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34410-0E23-4562-A2DE-34E9B9905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812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12.jpg"/><Relationship Id="rId5" Type="http://schemas.openxmlformats.org/officeDocument/2006/relationships/audio" Target="../media/audio4.wav"/><Relationship Id="rId10" Type="http://schemas.openxmlformats.org/officeDocument/2006/relationships/audio" Target="../media/audio9.wav"/><Relationship Id="rId4" Type="http://schemas.openxmlformats.org/officeDocument/2006/relationships/audio" Target="../media/audio3.wav"/><Relationship Id="rId9" Type="http://schemas.openxmlformats.org/officeDocument/2006/relationships/audio" Target="../media/audio8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4554-C7F1-409F-A87E-FFA844E6375D}" type="slidenum">
              <a:rPr lang="ar-SA" smtClean="0"/>
              <a:pPr/>
              <a:t>1</a:t>
            </a:fld>
            <a:endParaRPr lang="ar-SA" dirty="0"/>
          </a:p>
        </p:txBody>
      </p:sp>
      <p:grpSp>
        <p:nvGrpSpPr>
          <p:cNvPr id="8" name="Group 7"/>
          <p:cNvGrpSpPr/>
          <p:nvPr/>
        </p:nvGrpSpPr>
        <p:grpSpPr>
          <a:xfrm>
            <a:off x="-1" y="0"/>
            <a:ext cx="12192001" cy="6418632"/>
            <a:chOff x="-1" y="0"/>
            <a:chExt cx="12192001" cy="641863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97"/>
            <a:stretch/>
          </p:blipFill>
          <p:spPr>
            <a:xfrm>
              <a:off x="-1" y="0"/>
              <a:ext cx="12192001" cy="641863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285"/>
            <a:stretch/>
          </p:blipFill>
          <p:spPr>
            <a:xfrm>
              <a:off x="2415540" y="346841"/>
              <a:ext cx="7506414" cy="43670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4244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B50F1B-3529-46DD-92CB-57C7FF101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32AB-7E55-4E69-B40D-2698029246AA}" type="datetime2">
              <a:rPr lang="en-US" smtClean="0"/>
              <a:t>Saturday, November 14, 2020</a:t>
            </a:fld>
            <a:endParaRPr lang="ar-S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94A694-2C70-4C1C-B538-28260AABC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4554-C7F1-409F-A87E-FFA844E6375D}" type="slidenum">
              <a:rPr lang="ar-SA" smtClean="0"/>
              <a:pPr/>
              <a:t>10</a:t>
            </a:fld>
            <a:endParaRPr lang="ar-SA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FE3023-9A51-450A-9747-46D3D99C16B3}"/>
              </a:ext>
            </a:extLst>
          </p:cNvPr>
          <p:cNvSpPr/>
          <p:nvPr/>
        </p:nvSpPr>
        <p:spPr>
          <a:xfrm>
            <a:off x="838200" y="469731"/>
            <a:ext cx="10515600" cy="2800767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 rtl="1"/>
            <a:r>
              <a:rPr lang="ar-AE" sz="44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ذهاب ماجد مع والده الى الطبيب للمعالجة- وجلس فى غرفته-ونظر ماجد فى حجرة الطابيب-فواجد صورة  كبيرة فيها جسم الانسان- عرف ماجد ان جسم الانسان  يتكون من عدة اجزاء- </a:t>
            </a:r>
            <a:endParaRPr lang="en-US" sz="440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ounded Rectangle 3">
            <a:extLst>
              <a:ext uri="{FF2B5EF4-FFF2-40B4-BE49-F238E27FC236}">
                <a16:creationId xmlns:a16="http://schemas.microsoft.com/office/drawing/2014/main" id="{6849BDF9-DCB6-4FF8-8F0E-F3A7A2D024C7}"/>
              </a:ext>
            </a:extLst>
          </p:cNvPr>
          <p:cNvSpPr/>
          <p:nvPr/>
        </p:nvSpPr>
        <p:spPr>
          <a:xfrm>
            <a:off x="737325" y="3551042"/>
            <a:ext cx="10993463" cy="2645241"/>
          </a:xfrm>
          <a:prstGeom prst="roundRect">
            <a:avLst/>
          </a:prstGeom>
          <a:pattFill prst="pct5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  <a:ln w="57150">
            <a:solidFill>
              <a:schemeClr val="accent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মাজেদ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পিতার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চিকিতসার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ডাক্তারের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গেল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কক্ষে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বসল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মাজেদ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ডাক্তারের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কক্ষে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দৃষ্টিপাত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করল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অতঃপর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পেল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যাতে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মানবদেহ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মাজেদ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জানল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মানবদেহ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কতগুলো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209123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B50F1B-3529-46DD-92CB-57C7FF101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32AB-7E55-4E69-B40D-2698029246AA}" type="datetime2">
              <a:rPr lang="en-US" smtClean="0"/>
              <a:t>Saturday, November 14, 2020</a:t>
            </a:fld>
            <a:endParaRPr lang="ar-S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94A694-2C70-4C1C-B538-28260AABC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4554-C7F1-409F-A87E-FFA844E6375D}" type="slidenum">
              <a:rPr lang="ar-SA" smtClean="0"/>
              <a:pPr/>
              <a:t>11</a:t>
            </a:fld>
            <a:endParaRPr lang="ar-SA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FE3023-9A51-450A-9747-46D3D99C16B3}"/>
              </a:ext>
            </a:extLst>
          </p:cNvPr>
          <p:cNvSpPr/>
          <p:nvPr/>
        </p:nvSpPr>
        <p:spPr>
          <a:xfrm>
            <a:off x="838200" y="469731"/>
            <a:ext cx="10515600" cy="2800767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 rtl="1"/>
            <a:r>
              <a:rPr lang="ar-AE" sz="44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واهى الراءس والشعر والعينان والاذنان والانف والفم واللسان والاسنان  والكتف</a:t>
            </a:r>
            <a:r>
              <a:rPr lang="bn-IN" sz="44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AE" sz="44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والصدر والقلب والبطن واليد والذراع والمراافق والانف والاصابع- وكذلك الرجل  والفخذ والركبت والساق والقدم-</a:t>
            </a:r>
            <a:endParaRPr lang="en-US" sz="440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ounded Rectangle 3">
            <a:extLst>
              <a:ext uri="{FF2B5EF4-FFF2-40B4-BE49-F238E27FC236}">
                <a16:creationId xmlns:a16="http://schemas.microsoft.com/office/drawing/2014/main" id="{6849BDF9-DCB6-4FF8-8F0E-F3A7A2D024C7}"/>
              </a:ext>
            </a:extLst>
          </p:cNvPr>
          <p:cNvSpPr/>
          <p:nvPr/>
        </p:nvSpPr>
        <p:spPr>
          <a:xfrm>
            <a:off x="737325" y="3551042"/>
            <a:ext cx="10993463" cy="2645241"/>
          </a:xfrm>
          <a:prstGeom prst="roundRect">
            <a:avLst/>
          </a:prstGeom>
          <a:pattFill prst="pct5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  <a:ln w="57150">
            <a:solidFill>
              <a:schemeClr val="accent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মাথা,চুল,দু’চোখ,দু’কান,নাক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মুখ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জিহবা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দাঁত, কাঁধ, বক্ষ,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অন্তর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পেট,হাত,বাহু,কনই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IN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নাক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আঙুল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এমনিভেবে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পা,উরু,হাঁটু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নলা,পায়ের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25324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B50F1B-3529-46DD-92CB-57C7FF101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32AB-7E55-4E69-B40D-2698029246AA}" type="datetime2">
              <a:rPr lang="en-US" smtClean="0"/>
              <a:t>Saturday, November 14, 2020</a:t>
            </a:fld>
            <a:endParaRPr lang="ar-S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94A694-2C70-4C1C-B538-28260AABC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4554-C7F1-409F-A87E-FFA844E6375D}" type="slidenum">
              <a:rPr lang="ar-SA" smtClean="0"/>
              <a:pPr/>
              <a:t>12</a:t>
            </a:fld>
            <a:endParaRPr lang="ar-SA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FE3023-9A51-450A-9747-46D3D99C16B3}"/>
              </a:ext>
            </a:extLst>
          </p:cNvPr>
          <p:cNvSpPr/>
          <p:nvPr/>
        </p:nvSpPr>
        <p:spPr>
          <a:xfrm>
            <a:off x="838200" y="469731"/>
            <a:ext cx="10515600" cy="2554545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 rtl="1"/>
            <a:r>
              <a:rPr lang="ar-AE" sz="40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وفى الجسم عظام وعضالات ومفاصل-وهى تجعل الانسان يمشى  ويركض ويقفز- الرياضة تقوى اعضاء الجسم-وتقيه</a:t>
            </a:r>
          </a:p>
          <a:p>
            <a:pPr algn="just" rtl="1"/>
            <a:r>
              <a:rPr lang="ar-AE" sz="40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من امراض الكثيرة وتعالج لبعضهاز-ونرا اطباء اليوم فى المستشفيات يعالجون بعض الامراض البدنية بالتمارين الرياضةز</a:t>
            </a:r>
            <a:endParaRPr lang="en-US" sz="400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ounded Rectangle 3">
            <a:extLst>
              <a:ext uri="{FF2B5EF4-FFF2-40B4-BE49-F238E27FC236}">
                <a16:creationId xmlns:a16="http://schemas.microsoft.com/office/drawing/2014/main" id="{6849BDF9-DCB6-4FF8-8F0E-F3A7A2D024C7}"/>
              </a:ext>
            </a:extLst>
          </p:cNvPr>
          <p:cNvSpPr/>
          <p:nvPr/>
        </p:nvSpPr>
        <p:spPr>
          <a:xfrm>
            <a:off x="737325" y="3731522"/>
            <a:ext cx="10993463" cy="2645241"/>
          </a:xfrm>
          <a:prstGeom prst="roundRect">
            <a:avLst/>
          </a:prstGeom>
          <a:pattFill prst="smConfetti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  <a:ln w="57150"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হাড়,মাংসপেশি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গ্রন্থি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মানুষকে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চলতে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দৌড়াতে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লাফাতে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ব্যায়াম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অঙ্গপ্রত্যঙ্গকে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মুযবুত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করে।আর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চিকিতসা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ক্লিনিকে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সময়ের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ডাক্তার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চিকিতসা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শরীর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চর্চা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633734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B50F1B-3529-46DD-92CB-57C7FF101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32AB-7E55-4E69-B40D-2698029246AA}" type="datetime2">
              <a:rPr lang="en-US" smtClean="0"/>
              <a:t>Saturday, November 14, 2020</a:t>
            </a:fld>
            <a:endParaRPr lang="ar-S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94A694-2C70-4C1C-B538-28260AABC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4554-C7F1-409F-A87E-FFA844E6375D}" type="slidenum">
              <a:rPr lang="ar-SA" smtClean="0"/>
              <a:pPr/>
              <a:t>13</a:t>
            </a:fld>
            <a:endParaRPr lang="ar-SA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FE3023-9A51-450A-9747-46D3D99C16B3}"/>
              </a:ext>
            </a:extLst>
          </p:cNvPr>
          <p:cNvSpPr/>
          <p:nvPr/>
        </p:nvSpPr>
        <p:spPr>
          <a:xfrm>
            <a:off x="838200" y="469731"/>
            <a:ext cx="10515600" cy="2800767"/>
          </a:xfrm>
          <a:prstGeom prst="rect">
            <a:avLst/>
          </a:prstGeom>
          <a:solidFill>
            <a:schemeClr val="bg2">
              <a:lumMod val="50000"/>
            </a:schemeClr>
          </a:solidFill>
          <a:ln w="28575">
            <a:solidFill>
              <a:srgbClr val="C000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 rtl="1"/>
            <a:r>
              <a:rPr lang="ar-AE" sz="44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وتهتم المدرسة بسحة ابنائها - وتقدم لهم انواعا  من الرياضة  الجسمانية –لانها تجعل الجسم سالما وقويا- ديننا الاسلام يتمنى ذبلك- قال عليه السلام المؤمن  القوى خير من مؤمن الضعيف- </a:t>
            </a:r>
            <a:endParaRPr lang="en-US" sz="440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ounded Rectangle 3">
            <a:extLst>
              <a:ext uri="{FF2B5EF4-FFF2-40B4-BE49-F238E27FC236}">
                <a16:creationId xmlns:a16="http://schemas.microsoft.com/office/drawing/2014/main" id="{6849BDF9-DCB6-4FF8-8F0E-F3A7A2D024C7}"/>
              </a:ext>
            </a:extLst>
          </p:cNvPr>
          <p:cNvSpPr/>
          <p:nvPr/>
        </p:nvSpPr>
        <p:spPr>
          <a:xfrm>
            <a:off x="737325" y="3551042"/>
            <a:ext cx="10993463" cy="264524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মাদরাসায়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সন্তানদের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স্বাস্থ্যের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শ্রীর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চর্চার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কেননা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শরীরকে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সুস্থ্য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সিবিল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এটাই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কামনা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মহানবী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(স)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শক্তিশালী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মমিন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দুর্বল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মমিন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উত্তম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683930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6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488730-E685-45A6-A4C5-04E213AC7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32AB-7E55-4E69-B40D-2698029246AA}" type="datetime2">
              <a:rPr lang="en-US" smtClean="0"/>
              <a:t>Saturday, November 14, 2020</a:t>
            </a:fld>
            <a:endParaRPr lang="ar-S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A8A9B-82F3-404E-BF65-6E4EAF1E6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4554-C7F1-409F-A87E-FFA844E6375D}" type="slidenum">
              <a:rPr lang="ar-SA" smtClean="0"/>
              <a:pPr/>
              <a:t>14</a:t>
            </a:fld>
            <a:endParaRPr lang="ar-SA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93CF4C9-686A-4C06-A0BE-19F72B100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304" y="332805"/>
            <a:ext cx="3719513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ED2BD0-8073-46FA-BFF1-B03F0A1BC5C5}"/>
              </a:ext>
            </a:extLst>
          </p:cNvPr>
          <p:cNvSpPr txBox="1"/>
          <p:nvPr/>
        </p:nvSpPr>
        <p:spPr>
          <a:xfrm>
            <a:off x="1992157" y="4885229"/>
            <a:ext cx="9222892" cy="1446550"/>
          </a:xfrm>
          <a:prstGeom prst="rect">
            <a:avLst/>
          </a:prstGeom>
          <a:solidFill>
            <a:srgbClr val="7030A0"/>
          </a:solidFill>
          <a:ln>
            <a:solidFill>
              <a:srgbClr val="C000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742950" indent="-742950" algn="r" rtl="1">
              <a:buAutoNum type="arabicParenBoth"/>
            </a:pPr>
            <a:r>
              <a:rPr lang="ar-AE" sz="44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ذهاب ماجد مع والده الى الطبيب للمعالجة-</a:t>
            </a:r>
          </a:p>
          <a:p>
            <a:pPr marL="742950" indent="-742950" algn="r" rtl="1">
              <a:buAutoNum type="arabicParenBoth"/>
            </a:pPr>
            <a:r>
              <a:rPr lang="ar-AE" sz="44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ذهاب ماجد مع والده الى الطبيب-</a:t>
            </a:r>
            <a:endParaRPr lang="ar-SA" sz="4400" dirty="0"/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A4C6F26A-62E1-435E-9971-615DBD44E23E}"/>
              </a:ext>
            </a:extLst>
          </p:cNvPr>
          <p:cNvSpPr/>
          <p:nvPr/>
        </p:nvSpPr>
        <p:spPr>
          <a:xfrm>
            <a:off x="537028" y="2540000"/>
            <a:ext cx="2660930" cy="1828800"/>
          </a:xfrm>
          <a:prstGeom prst="cloudCallout">
            <a:avLst>
              <a:gd name="adj1" fmla="val 74272"/>
              <a:gd name="adj2" fmla="val 7123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0066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উত্তরটি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0066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0066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মিলিয়ে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0066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as-IN" sz="3200" dirty="0">
                <a:ln>
                  <a:solidFill>
                    <a:schemeClr val="tx1"/>
                  </a:solidFill>
                </a:ln>
                <a:solidFill>
                  <a:srgbClr val="000066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ন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0066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েই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0066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18648E-DF06-4280-B9D5-2117EB7FA717}"/>
              </a:ext>
            </a:extLst>
          </p:cNvPr>
          <p:cNvSpPr txBox="1"/>
          <p:nvPr/>
        </p:nvSpPr>
        <p:spPr>
          <a:xfrm>
            <a:off x="3572418" y="2207461"/>
            <a:ext cx="7514682" cy="1446550"/>
          </a:xfrm>
          <a:prstGeom prst="rect">
            <a:avLst/>
          </a:prstGeom>
          <a:pattFill prst="pct90">
            <a:fgClr>
              <a:schemeClr val="accent6">
                <a:lumMod val="75000"/>
              </a:schemeClr>
            </a:fgClr>
            <a:bgClr>
              <a:schemeClr val="bg1"/>
            </a:bgClr>
          </a:patt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r" rtl="1">
              <a:buAutoNum type="arabicParenBoth"/>
            </a:pPr>
            <a:r>
              <a:rPr lang="ar-AE" sz="44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ماذا راءى ماجد فى حجرة الطبيب</a:t>
            </a:r>
            <a:r>
              <a:rPr lang="ar-SA" sz="44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؟</a:t>
            </a:r>
          </a:p>
          <a:p>
            <a:pPr marL="342900" indent="-342900" algn="r" rtl="1">
              <a:buAutoNum type="arabicParenBoth"/>
            </a:pPr>
            <a:r>
              <a:rPr lang="ar-AE" sz="44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مع من ذهب ماجد الى طبيب</a:t>
            </a:r>
            <a:r>
              <a:rPr lang="ar-SA" sz="44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؟ </a:t>
            </a:r>
            <a:endParaRPr lang="en-US" sz="440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986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6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19923B-8934-4672-91F7-429136C8D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32AB-7E55-4E69-B40D-2698029246AA}" type="datetime2">
              <a:rPr lang="en-US" smtClean="0"/>
              <a:t>Saturday, November 14, 2020</a:t>
            </a:fld>
            <a:endParaRPr lang="ar-S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F5C37-5FF3-4069-9DC9-7F22CAB4E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4554-C7F1-409F-A87E-FFA844E6375D}" type="slidenum">
              <a:rPr lang="ar-SA" smtClean="0"/>
              <a:pPr/>
              <a:t>15</a:t>
            </a:fld>
            <a:endParaRPr lang="ar-SA" dirty="0"/>
          </a:p>
        </p:txBody>
      </p: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FF1E4854-2353-40A0-8E8A-F6339D22D5FB}"/>
              </a:ext>
            </a:extLst>
          </p:cNvPr>
          <p:cNvSpPr/>
          <p:nvPr/>
        </p:nvSpPr>
        <p:spPr>
          <a:xfrm>
            <a:off x="4993101" y="740674"/>
            <a:ext cx="5209673" cy="1617515"/>
          </a:xfrm>
          <a:prstGeom prst="flowChartTerminator">
            <a:avLst/>
          </a:prstGeom>
          <a:solidFill>
            <a:schemeClr val="bg2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বাড়ীর কাজ</a:t>
            </a:r>
            <a:endParaRPr lang="en-US" sz="54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1E4293-3A55-4DA9-BAB6-44FCA0456FDE}"/>
              </a:ext>
            </a:extLst>
          </p:cNvPr>
          <p:cNvSpPr txBox="1"/>
          <p:nvPr/>
        </p:nvSpPr>
        <p:spPr>
          <a:xfrm>
            <a:off x="3455932" y="3693695"/>
            <a:ext cx="7745467" cy="21236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AE" sz="66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ما هى فوائد الرياضة؟</a:t>
            </a:r>
            <a:endParaRPr lang="en-US" sz="66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pPr algn="ctr"/>
            <a:r>
              <a:rPr lang="en-US" sz="66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শরীর</a:t>
            </a:r>
            <a:r>
              <a:rPr lang="en-US" sz="66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66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চর্চার</a:t>
            </a:r>
            <a:r>
              <a:rPr lang="en-US" sz="66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66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উপকারিতা</a:t>
            </a:r>
            <a:r>
              <a:rPr lang="en-US" sz="66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66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কি</a:t>
            </a:r>
            <a:r>
              <a:rPr lang="en-US" sz="66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AFD9DE-80FF-41C7-8294-76E4469519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59" t="11798" r="20480" b="9694"/>
          <a:stretch/>
        </p:blipFill>
        <p:spPr>
          <a:xfrm>
            <a:off x="558426" y="138202"/>
            <a:ext cx="2910665" cy="386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04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6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792420" y="2298515"/>
            <a:ext cx="4009312" cy="10498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820656" y="818792"/>
            <a:ext cx="4191000" cy="13151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51414" y="2298516"/>
            <a:ext cx="4009309" cy="10498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16771" y="1840829"/>
            <a:ext cx="8574044" cy="31547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9900" b="1" dirty="0">
                <a:ln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شكرا كثيرا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082" y="4811272"/>
            <a:ext cx="4191000" cy="10498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91430" y="4811272"/>
            <a:ext cx="295286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endParaRPr lang="ar-SA" sz="5400" dirty="0">
              <a:latin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8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6265E-85F5-4B9B-AE56-29FB6DF4CC4D}" type="slidenum">
              <a:rPr lang="ar-SA" smtClean="0"/>
              <a:pPr/>
              <a:t>2</a:t>
            </a:fld>
            <a:endParaRPr lang="ar-SA"/>
          </a:p>
        </p:txBody>
      </p:sp>
      <p:sp>
        <p:nvSpPr>
          <p:cNvPr id="5" name="TextBox 4"/>
          <p:cNvSpPr txBox="1"/>
          <p:nvPr/>
        </p:nvSpPr>
        <p:spPr>
          <a:xfrm>
            <a:off x="2065280" y="1860338"/>
            <a:ext cx="8541121" cy="37702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bn-IN" sz="23900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ysDot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ar-SA" sz="23900" dirty="0"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ysDot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349" y="1008987"/>
            <a:ext cx="6487673" cy="10156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bn-IN" sz="6000" dirty="0">
                <a:ln w="19050">
                  <a:solidFill>
                    <a:srgbClr val="FFFF00"/>
                  </a:solidFill>
                </a:ln>
                <a:solidFill>
                  <a:srgbClr val="66FF33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</a:t>
            </a:r>
            <a:endParaRPr lang="ar-SA" sz="6000" dirty="0">
              <a:ln w="19050">
                <a:solidFill>
                  <a:srgbClr val="FFFF00"/>
                </a:solidFill>
              </a:ln>
              <a:solidFill>
                <a:srgbClr val="66FF33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46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4554-C7F1-409F-A87E-FFA844E6375D}" type="slidenum">
              <a:rPr lang="ar-SA" smtClean="0"/>
              <a:pPr/>
              <a:t>3</a:t>
            </a:fld>
            <a:endParaRPr lang="ar-S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8563" y="1293600"/>
            <a:ext cx="5793932" cy="46208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48915" y="2633204"/>
            <a:ext cx="579393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5400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محمد رضائل الكريم </a:t>
            </a:r>
            <a:r>
              <a:rPr lang="ar-AE" sz="5400" dirty="0">
                <a:ln w="3175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ar-AE" sz="4800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مدرس مساعد</a:t>
            </a:r>
            <a:r>
              <a:rPr lang="en-US" sz="4800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dirty="0">
              <a:ln w="3175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latin typeface="+mj-lt"/>
              <a:cs typeface="Shonar Bangla" panose="020B0502040204020203" pitchFamily="34" charset="0"/>
            </a:endParaRPr>
          </a:p>
          <a:p>
            <a:pPr algn="ctr"/>
            <a:r>
              <a:rPr lang="en-US" sz="3600" dirty="0">
                <a:ln w="3175">
                  <a:solidFill>
                    <a:schemeClr val="tx1"/>
                  </a:solidFill>
                  <a:prstDash val="solid"/>
                </a:ln>
                <a:latin typeface="+mj-lt"/>
                <a:cs typeface="Shonar Bangla" panose="020B0502040204020203" pitchFamily="34" charset="0"/>
              </a:rPr>
              <a:t>    </a:t>
            </a:r>
            <a:r>
              <a:rPr lang="ar-AE" sz="3600" dirty="0">
                <a:ln w="3175">
                  <a:solidFill>
                    <a:schemeClr val="tx1"/>
                  </a:solidFill>
                  <a:prstDash val="solid"/>
                </a:ln>
                <a:latin typeface="+mj-lt"/>
                <a:cs typeface="Shonar Bangla" panose="020B0502040204020203" pitchFamily="34" charset="0"/>
              </a:rPr>
              <a:t>مدرسة-</a:t>
            </a:r>
            <a:r>
              <a:rPr lang="en-US" sz="3600" dirty="0">
                <a:ln w="3175">
                  <a:solidFill>
                    <a:schemeClr val="tx1"/>
                  </a:solidFill>
                  <a:prstDash val="solid"/>
                </a:ln>
                <a:latin typeface="+mj-lt"/>
                <a:cs typeface="Shonar Bangla" panose="020B0502040204020203" pitchFamily="34" charset="0"/>
              </a:rPr>
              <a:t> </a:t>
            </a:r>
            <a:r>
              <a:rPr lang="ar-AE" sz="3600" dirty="0">
                <a:ln w="3175">
                  <a:solidFill>
                    <a:schemeClr val="tx1"/>
                  </a:solidFill>
                  <a:prstDash val="solid"/>
                </a:ln>
                <a:latin typeface="+mj-lt"/>
                <a:cs typeface="Shonar Bangla" panose="020B0502040204020203" pitchFamily="34" charset="0"/>
              </a:rPr>
              <a:t>    بناشرى الاسلامية داخيل</a:t>
            </a:r>
          </a:p>
          <a:p>
            <a:pPr algn="ctr"/>
            <a:r>
              <a:rPr lang="ar-AE" sz="3600" dirty="0">
                <a:ln w="3175">
                  <a:solidFill>
                    <a:schemeClr val="tx1"/>
                  </a:solidFill>
                  <a:prstDash val="solid"/>
                </a:ln>
                <a:latin typeface="+mj-lt"/>
                <a:cs typeface="Shonar Bangla" panose="020B0502040204020203" pitchFamily="34" charset="0"/>
              </a:rPr>
              <a:t>نكلا- شير فور-</a:t>
            </a:r>
          </a:p>
          <a:p>
            <a:pPr algn="ctr"/>
            <a:r>
              <a:rPr lang="ar-AE" sz="3600" dirty="0">
                <a:ln w="3175">
                  <a:solidFill>
                    <a:schemeClr val="tx1"/>
                  </a:solidFill>
                  <a:prstDash val="solid"/>
                </a:ln>
                <a:latin typeface="+mj-lt"/>
                <a:cs typeface="Shonar Bangla" panose="020B0502040204020203" pitchFamily="34" charset="0"/>
              </a:rPr>
              <a:t>الجوال- 01736636868</a:t>
            </a:r>
            <a:endParaRPr lang="bn-BD" sz="3600" dirty="0">
              <a:ln w="3175">
                <a:solidFill>
                  <a:schemeClr val="tx1"/>
                </a:solidFill>
                <a:prstDash val="solid"/>
              </a:ln>
              <a:latin typeface="+mj-lt"/>
              <a:cs typeface="Shonar Bangla" panose="020B0502040204020203" pitchFamily="34" charset="0"/>
            </a:endParaRPr>
          </a:p>
          <a:p>
            <a:pPr algn="ctr"/>
            <a:r>
              <a:rPr lang="en-US" sz="2800" dirty="0">
                <a:ln w="3175">
                  <a:solidFill>
                    <a:schemeClr val="tx1"/>
                  </a:solidFill>
                  <a:prstDash val="solid"/>
                </a:ln>
                <a:latin typeface="+mj-lt"/>
                <a:cs typeface="Shonar Bangla" panose="020B0502040204020203" pitchFamily="34" charset="0"/>
              </a:rPr>
              <a:t>rezashekh3@gmail.com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505B22-2337-49F3-8383-6D020FCD22C8}"/>
              </a:ext>
            </a:extLst>
          </p:cNvPr>
          <p:cNvSpPr txBox="1"/>
          <p:nvPr/>
        </p:nvSpPr>
        <p:spPr>
          <a:xfrm>
            <a:off x="7859671" y="402336"/>
            <a:ext cx="2341985" cy="1938992"/>
          </a:xfrm>
          <a:custGeom>
            <a:avLst/>
            <a:gdLst>
              <a:gd name="connsiteX0" fmla="*/ 0 w 2207172"/>
              <a:gd name="connsiteY0" fmla="*/ 0 h 1938992"/>
              <a:gd name="connsiteX1" fmla="*/ 2207172 w 2207172"/>
              <a:gd name="connsiteY1" fmla="*/ 0 h 1938992"/>
              <a:gd name="connsiteX2" fmla="*/ 2207172 w 2207172"/>
              <a:gd name="connsiteY2" fmla="*/ 1938992 h 1938992"/>
              <a:gd name="connsiteX3" fmla="*/ 0 w 2207172"/>
              <a:gd name="connsiteY3" fmla="*/ 1938992 h 1938992"/>
              <a:gd name="connsiteX4" fmla="*/ 0 w 2207172"/>
              <a:gd name="connsiteY4" fmla="*/ 0 h 1938992"/>
              <a:gd name="connsiteX0" fmla="*/ 0 w 2207172"/>
              <a:gd name="connsiteY0" fmla="*/ 740979 h 2679971"/>
              <a:gd name="connsiteX1" fmla="*/ 1749972 w 2207172"/>
              <a:gd name="connsiteY1" fmla="*/ 0 h 2679971"/>
              <a:gd name="connsiteX2" fmla="*/ 2207172 w 2207172"/>
              <a:gd name="connsiteY2" fmla="*/ 2679971 h 2679971"/>
              <a:gd name="connsiteX3" fmla="*/ 0 w 2207172"/>
              <a:gd name="connsiteY3" fmla="*/ 2679971 h 2679971"/>
              <a:gd name="connsiteX4" fmla="*/ 0 w 2207172"/>
              <a:gd name="connsiteY4" fmla="*/ 740979 h 2679971"/>
              <a:gd name="connsiteX0" fmla="*/ 362607 w 2569779"/>
              <a:gd name="connsiteY0" fmla="*/ 740979 h 2679971"/>
              <a:gd name="connsiteX1" fmla="*/ 2112579 w 2569779"/>
              <a:gd name="connsiteY1" fmla="*/ 0 h 2679971"/>
              <a:gd name="connsiteX2" fmla="*/ 2569779 w 2569779"/>
              <a:gd name="connsiteY2" fmla="*/ 2679971 h 2679971"/>
              <a:gd name="connsiteX3" fmla="*/ 0 w 2569779"/>
              <a:gd name="connsiteY3" fmla="*/ 1339902 h 2679971"/>
              <a:gd name="connsiteX4" fmla="*/ 362607 w 2569779"/>
              <a:gd name="connsiteY4" fmla="*/ 740979 h 2679971"/>
              <a:gd name="connsiteX0" fmla="*/ 362607 w 2191406"/>
              <a:gd name="connsiteY0" fmla="*/ 740979 h 2017819"/>
              <a:gd name="connsiteX1" fmla="*/ 2112579 w 2191406"/>
              <a:gd name="connsiteY1" fmla="*/ 0 h 2017819"/>
              <a:gd name="connsiteX2" fmla="*/ 2191406 w 2191406"/>
              <a:gd name="connsiteY2" fmla="*/ 2017819 h 2017819"/>
              <a:gd name="connsiteX3" fmla="*/ 0 w 2191406"/>
              <a:gd name="connsiteY3" fmla="*/ 1339902 h 2017819"/>
              <a:gd name="connsiteX4" fmla="*/ 362607 w 2191406"/>
              <a:gd name="connsiteY4" fmla="*/ 740979 h 2017819"/>
              <a:gd name="connsiteX0" fmla="*/ 362607 w 2191406"/>
              <a:gd name="connsiteY0" fmla="*/ 740979 h 2300959"/>
              <a:gd name="connsiteX1" fmla="*/ 2112579 w 2191406"/>
              <a:gd name="connsiteY1" fmla="*/ 0 h 2300959"/>
              <a:gd name="connsiteX2" fmla="*/ 2191406 w 2191406"/>
              <a:gd name="connsiteY2" fmla="*/ 2017819 h 2300959"/>
              <a:gd name="connsiteX3" fmla="*/ 0 w 2191406"/>
              <a:gd name="connsiteY3" fmla="*/ 1339902 h 2300959"/>
              <a:gd name="connsiteX4" fmla="*/ 362607 w 2191406"/>
              <a:gd name="connsiteY4" fmla="*/ 740979 h 2300959"/>
              <a:gd name="connsiteX0" fmla="*/ 362607 w 2191406"/>
              <a:gd name="connsiteY0" fmla="*/ 740979 h 2300959"/>
              <a:gd name="connsiteX1" fmla="*/ 2112579 w 2191406"/>
              <a:gd name="connsiteY1" fmla="*/ 0 h 2300959"/>
              <a:gd name="connsiteX2" fmla="*/ 2191406 w 2191406"/>
              <a:gd name="connsiteY2" fmla="*/ 2017819 h 2300959"/>
              <a:gd name="connsiteX3" fmla="*/ 0 w 2191406"/>
              <a:gd name="connsiteY3" fmla="*/ 1339902 h 2300959"/>
              <a:gd name="connsiteX4" fmla="*/ 362607 w 2191406"/>
              <a:gd name="connsiteY4" fmla="*/ 740979 h 2300959"/>
              <a:gd name="connsiteX0" fmla="*/ 31531 w 2191406"/>
              <a:gd name="connsiteY0" fmla="*/ 204952 h 2300959"/>
              <a:gd name="connsiteX1" fmla="*/ 2112579 w 2191406"/>
              <a:gd name="connsiteY1" fmla="*/ 0 h 2300959"/>
              <a:gd name="connsiteX2" fmla="*/ 2191406 w 2191406"/>
              <a:gd name="connsiteY2" fmla="*/ 2017819 h 2300959"/>
              <a:gd name="connsiteX3" fmla="*/ 0 w 2191406"/>
              <a:gd name="connsiteY3" fmla="*/ 1339902 h 2300959"/>
              <a:gd name="connsiteX4" fmla="*/ 31531 w 2191406"/>
              <a:gd name="connsiteY4" fmla="*/ 204952 h 2300959"/>
              <a:gd name="connsiteX0" fmla="*/ 31531 w 2191406"/>
              <a:gd name="connsiteY0" fmla="*/ 204952 h 2300959"/>
              <a:gd name="connsiteX1" fmla="*/ 2112579 w 2191406"/>
              <a:gd name="connsiteY1" fmla="*/ 0 h 2300959"/>
              <a:gd name="connsiteX2" fmla="*/ 2191406 w 2191406"/>
              <a:gd name="connsiteY2" fmla="*/ 2017819 h 2300959"/>
              <a:gd name="connsiteX3" fmla="*/ 0 w 2191406"/>
              <a:gd name="connsiteY3" fmla="*/ 1339902 h 2300959"/>
              <a:gd name="connsiteX4" fmla="*/ 31531 w 2191406"/>
              <a:gd name="connsiteY4" fmla="*/ 204952 h 2300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1406" h="2300959">
                <a:moveTo>
                  <a:pt x="31531" y="204952"/>
                </a:moveTo>
                <a:cubicBezTo>
                  <a:pt x="788276" y="-52551"/>
                  <a:pt x="1418896" y="68317"/>
                  <a:pt x="2112579" y="0"/>
                </a:cubicBezTo>
                <a:cubicBezTo>
                  <a:pt x="2138855" y="672606"/>
                  <a:pt x="1755227" y="2117724"/>
                  <a:pt x="2191406" y="2017819"/>
                </a:cubicBezTo>
                <a:cubicBezTo>
                  <a:pt x="-746235" y="2863902"/>
                  <a:pt x="730469" y="1565874"/>
                  <a:pt x="0" y="1339902"/>
                </a:cubicBezTo>
                <a:lnTo>
                  <a:pt x="31531" y="204952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isometricLeftDown">
              <a:rot lat="689446" lon="1459557" rev="1493224"/>
            </a:camera>
            <a:lightRig rig="freezing" dir="t">
              <a:rot lat="0" lon="0" rev="7800000"/>
            </a:lightRig>
          </a:scene3d>
          <a:sp3d contourW="107950" prstMaterial="metal">
            <a:bevelT w="304800" h="63500" prst="coolSlant"/>
            <a:bevelB w="393700" prst="softRound"/>
            <a:extrusionClr>
              <a:srgbClr val="66FF33"/>
            </a:extrusionClr>
            <a:contourClr>
              <a:srgbClr val="3535AD"/>
            </a:contourClr>
          </a:sp3d>
        </p:spPr>
        <p:txBody>
          <a:bodyPr wrap="square" rtlCol="1">
            <a:spAutoFit/>
          </a:bodyPr>
          <a:lstStyle/>
          <a:p>
            <a:pPr algn="ctr"/>
            <a:r>
              <a:rPr lang="ar-SA" sz="6000" dirty="0"/>
              <a:t>تعارف ال</a:t>
            </a:r>
            <a:r>
              <a:rPr lang="ar-AE" sz="6000"/>
              <a:t>مدرس</a:t>
            </a:r>
            <a:endParaRPr lang="ar-SA" sz="6000" dirty="0"/>
          </a:p>
        </p:txBody>
      </p:sp>
    </p:spTree>
    <p:extLst>
      <p:ext uri="{BB962C8B-B14F-4D97-AF65-F5344CB8AC3E}">
        <p14:creationId xmlns:p14="http://schemas.microsoft.com/office/powerpoint/2010/main" val="3547692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Dn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4554-C7F1-409F-A87E-FFA844E6375D}" type="slidenum">
              <a:rPr lang="ar-SA" smtClean="0"/>
              <a:pPr/>
              <a:t>4</a:t>
            </a:fld>
            <a:endParaRPr lang="ar-SA" dirty="0"/>
          </a:p>
        </p:txBody>
      </p:sp>
      <p:sp>
        <p:nvSpPr>
          <p:cNvPr id="5" name="TextBox 4"/>
          <p:cNvSpPr txBox="1"/>
          <p:nvPr/>
        </p:nvSpPr>
        <p:spPr>
          <a:xfrm>
            <a:off x="2389865" y="1957149"/>
            <a:ext cx="6481321" cy="101566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7150">
            <a:noFill/>
          </a:ln>
          <a:effectLst/>
          <a:scene3d>
            <a:camera prst="orthographicFront">
              <a:rot lat="2099994" lon="900001" rev="600000"/>
            </a:camera>
            <a:lightRig rig="contrasting" dir="t">
              <a:rot lat="0" lon="0" rev="15600000"/>
            </a:lightRig>
          </a:scene3d>
          <a:sp3d contourW="82550" prstMaterial="plastic">
            <a:bevelT w="139700" h="139700"/>
            <a:contourClr>
              <a:srgbClr val="66FF33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6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اللغة العربية الاتصالية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89865" y="3155692"/>
            <a:ext cx="6481321" cy="1015663"/>
          </a:xfrm>
          <a:prstGeom prst="rect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/>
          <a:scene3d>
            <a:camera prst="orthographicFront">
              <a:rot lat="2099994" lon="900001" rev="600000"/>
            </a:camera>
            <a:lightRig rig="contrasting" dir="t">
              <a:rot lat="0" lon="0" rev="15600000"/>
            </a:lightRig>
          </a:scene3d>
          <a:sp3d contourW="82550" prstMaterial="plastic">
            <a:bevelT w="139700" h="139700"/>
            <a:contourClr>
              <a:srgbClr val="66FF33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60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الصف ال</a:t>
            </a:r>
            <a:r>
              <a:rPr lang="ar-AE" sz="60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سادس</a:t>
            </a:r>
            <a:endParaRPr lang="ar-SA" sz="60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9865" y="4354235"/>
            <a:ext cx="6481321" cy="101566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57150">
            <a:noFill/>
          </a:ln>
          <a:effectLst/>
          <a:scene3d>
            <a:camera prst="orthographicFront">
              <a:rot lat="2099994" lon="900001" rev="600000"/>
            </a:camera>
            <a:lightRig rig="contrasting" dir="t">
              <a:rot lat="0" lon="0" rev="15600000"/>
            </a:lightRig>
          </a:scene3d>
          <a:sp3d contourW="82550" prstMaterial="plastic">
            <a:bevelT w="139700" h="139700"/>
            <a:contourClr>
              <a:srgbClr val="66FF33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60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الوحدة الاولى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1271" y="772510"/>
            <a:ext cx="2191406" cy="2300959"/>
          </a:xfrm>
          <a:custGeom>
            <a:avLst/>
            <a:gdLst>
              <a:gd name="connsiteX0" fmla="*/ 0 w 2207172"/>
              <a:gd name="connsiteY0" fmla="*/ 0 h 1938992"/>
              <a:gd name="connsiteX1" fmla="*/ 2207172 w 2207172"/>
              <a:gd name="connsiteY1" fmla="*/ 0 h 1938992"/>
              <a:gd name="connsiteX2" fmla="*/ 2207172 w 2207172"/>
              <a:gd name="connsiteY2" fmla="*/ 1938992 h 1938992"/>
              <a:gd name="connsiteX3" fmla="*/ 0 w 2207172"/>
              <a:gd name="connsiteY3" fmla="*/ 1938992 h 1938992"/>
              <a:gd name="connsiteX4" fmla="*/ 0 w 2207172"/>
              <a:gd name="connsiteY4" fmla="*/ 0 h 1938992"/>
              <a:gd name="connsiteX0" fmla="*/ 0 w 2207172"/>
              <a:gd name="connsiteY0" fmla="*/ 740979 h 2679971"/>
              <a:gd name="connsiteX1" fmla="*/ 1749972 w 2207172"/>
              <a:gd name="connsiteY1" fmla="*/ 0 h 2679971"/>
              <a:gd name="connsiteX2" fmla="*/ 2207172 w 2207172"/>
              <a:gd name="connsiteY2" fmla="*/ 2679971 h 2679971"/>
              <a:gd name="connsiteX3" fmla="*/ 0 w 2207172"/>
              <a:gd name="connsiteY3" fmla="*/ 2679971 h 2679971"/>
              <a:gd name="connsiteX4" fmla="*/ 0 w 2207172"/>
              <a:gd name="connsiteY4" fmla="*/ 740979 h 2679971"/>
              <a:gd name="connsiteX0" fmla="*/ 362607 w 2569779"/>
              <a:gd name="connsiteY0" fmla="*/ 740979 h 2679971"/>
              <a:gd name="connsiteX1" fmla="*/ 2112579 w 2569779"/>
              <a:gd name="connsiteY1" fmla="*/ 0 h 2679971"/>
              <a:gd name="connsiteX2" fmla="*/ 2569779 w 2569779"/>
              <a:gd name="connsiteY2" fmla="*/ 2679971 h 2679971"/>
              <a:gd name="connsiteX3" fmla="*/ 0 w 2569779"/>
              <a:gd name="connsiteY3" fmla="*/ 1339902 h 2679971"/>
              <a:gd name="connsiteX4" fmla="*/ 362607 w 2569779"/>
              <a:gd name="connsiteY4" fmla="*/ 740979 h 2679971"/>
              <a:gd name="connsiteX0" fmla="*/ 362607 w 2191406"/>
              <a:gd name="connsiteY0" fmla="*/ 740979 h 2017819"/>
              <a:gd name="connsiteX1" fmla="*/ 2112579 w 2191406"/>
              <a:gd name="connsiteY1" fmla="*/ 0 h 2017819"/>
              <a:gd name="connsiteX2" fmla="*/ 2191406 w 2191406"/>
              <a:gd name="connsiteY2" fmla="*/ 2017819 h 2017819"/>
              <a:gd name="connsiteX3" fmla="*/ 0 w 2191406"/>
              <a:gd name="connsiteY3" fmla="*/ 1339902 h 2017819"/>
              <a:gd name="connsiteX4" fmla="*/ 362607 w 2191406"/>
              <a:gd name="connsiteY4" fmla="*/ 740979 h 2017819"/>
              <a:gd name="connsiteX0" fmla="*/ 362607 w 2191406"/>
              <a:gd name="connsiteY0" fmla="*/ 740979 h 2300959"/>
              <a:gd name="connsiteX1" fmla="*/ 2112579 w 2191406"/>
              <a:gd name="connsiteY1" fmla="*/ 0 h 2300959"/>
              <a:gd name="connsiteX2" fmla="*/ 2191406 w 2191406"/>
              <a:gd name="connsiteY2" fmla="*/ 2017819 h 2300959"/>
              <a:gd name="connsiteX3" fmla="*/ 0 w 2191406"/>
              <a:gd name="connsiteY3" fmla="*/ 1339902 h 2300959"/>
              <a:gd name="connsiteX4" fmla="*/ 362607 w 2191406"/>
              <a:gd name="connsiteY4" fmla="*/ 740979 h 2300959"/>
              <a:gd name="connsiteX0" fmla="*/ 362607 w 2191406"/>
              <a:gd name="connsiteY0" fmla="*/ 740979 h 2300959"/>
              <a:gd name="connsiteX1" fmla="*/ 2112579 w 2191406"/>
              <a:gd name="connsiteY1" fmla="*/ 0 h 2300959"/>
              <a:gd name="connsiteX2" fmla="*/ 2191406 w 2191406"/>
              <a:gd name="connsiteY2" fmla="*/ 2017819 h 2300959"/>
              <a:gd name="connsiteX3" fmla="*/ 0 w 2191406"/>
              <a:gd name="connsiteY3" fmla="*/ 1339902 h 2300959"/>
              <a:gd name="connsiteX4" fmla="*/ 362607 w 2191406"/>
              <a:gd name="connsiteY4" fmla="*/ 740979 h 2300959"/>
              <a:gd name="connsiteX0" fmla="*/ 31531 w 2191406"/>
              <a:gd name="connsiteY0" fmla="*/ 204952 h 2300959"/>
              <a:gd name="connsiteX1" fmla="*/ 2112579 w 2191406"/>
              <a:gd name="connsiteY1" fmla="*/ 0 h 2300959"/>
              <a:gd name="connsiteX2" fmla="*/ 2191406 w 2191406"/>
              <a:gd name="connsiteY2" fmla="*/ 2017819 h 2300959"/>
              <a:gd name="connsiteX3" fmla="*/ 0 w 2191406"/>
              <a:gd name="connsiteY3" fmla="*/ 1339902 h 2300959"/>
              <a:gd name="connsiteX4" fmla="*/ 31531 w 2191406"/>
              <a:gd name="connsiteY4" fmla="*/ 204952 h 2300959"/>
              <a:gd name="connsiteX0" fmla="*/ 31531 w 2191406"/>
              <a:gd name="connsiteY0" fmla="*/ 204952 h 2300959"/>
              <a:gd name="connsiteX1" fmla="*/ 2112579 w 2191406"/>
              <a:gd name="connsiteY1" fmla="*/ 0 h 2300959"/>
              <a:gd name="connsiteX2" fmla="*/ 2191406 w 2191406"/>
              <a:gd name="connsiteY2" fmla="*/ 2017819 h 2300959"/>
              <a:gd name="connsiteX3" fmla="*/ 0 w 2191406"/>
              <a:gd name="connsiteY3" fmla="*/ 1339902 h 2300959"/>
              <a:gd name="connsiteX4" fmla="*/ 31531 w 2191406"/>
              <a:gd name="connsiteY4" fmla="*/ 204952 h 2300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1406" h="2300959">
                <a:moveTo>
                  <a:pt x="31531" y="204952"/>
                </a:moveTo>
                <a:cubicBezTo>
                  <a:pt x="788276" y="-52551"/>
                  <a:pt x="1418896" y="68317"/>
                  <a:pt x="2112579" y="0"/>
                </a:cubicBezTo>
                <a:cubicBezTo>
                  <a:pt x="2138855" y="672606"/>
                  <a:pt x="1755227" y="2117724"/>
                  <a:pt x="2191406" y="2017819"/>
                </a:cubicBezTo>
                <a:cubicBezTo>
                  <a:pt x="-746235" y="2863902"/>
                  <a:pt x="730469" y="1565874"/>
                  <a:pt x="0" y="1339902"/>
                </a:cubicBezTo>
                <a:lnTo>
                  <a:pt x="31531" y="204952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isometricLeftDown">
              <a:rot lat="689446" lon="1459557" rev="1493224"/>
            </a:camera>
            <a:lightRig rig="freezing" dir="t">
              <a:rot lat="0" lon="0" rev="7800000"/>
            </a:lightRig>
          </a:scene3d>
          <a:sp3d contourW="107950" prstMaterial="metal">
            <a:bevelT w="304800" h="63500" prst="coolSlant"/>
            <a:bevelB w="393700" prst="softRound"/>
            <a:extrusionClr>
              <a:srgbClr val="66FF33"/>
            </a:extrusionClr>
            <a:contourClr>
              <a:srgbClr val="3535AD"/>
            </a:contourClr>
          </a:sp3d>
        </p:spPr>
        <p:txBody>
          <a:bodyPr wrap="square" rtlCol="1">
            <a:spAutoFit/>
          </a:bodyPr>
          <a:lstStyle/>
          <a:p>
            <a:pPr algn="ctr"/>
            <a:r>
              <a:rPr lang="ar-SA" sz="6000" dirty="0"/>
              <a:t>تعارف الدرس</a:t>
            </a:r>
          </a:p>
        </p:txBody>
      </p:sp>
    </p:spTree>
    <p:extLst>
      <p:ext uri="{BB962C8B-B14F-4D97-AF65-F5344CB8AC3E}">
        <p14:creationId xmlns:p14="http://schemas.microsoft.com/office/powerpoint/2010/main" val="241355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902797-E831-4E1B-BDA2-C55FB1872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496" y="300790"/>
            <a:ext cx="8550440" cy="641283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65395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81D26C-2F9A-4572-86A4-38541287D2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51" y="482398"/>
            <a:ext cx="10055762" cy="589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026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66FF8B-A272-4153-A18F-2399AB76C2AD}"/>
              </a:ext>
            </a:extLst>
          </p:cNvPr>
          <p:cNvSpPr txBox="1"/>
          <p:nvPr/>
        </p:nvSpPr>
        <p:spPr>
          <a:xfrm>
            <a:off x="613611" y="2189751"/>
            <a:ext cx="10996863" cy="2215991"/>
          </a:xfrm>
          <a:prstGeom prst="rect">
            <a:avLst/>
          </a:prstGeom>
          <a:pattFill prst="pct20">
            <a:fgClr>
              <a:schemeClr val="accent3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AE" sz="13800" dirty="0">
                <a:solidFill>
                  <a:srgbClr val="00B0F0"/>
                </a:solidFill>
              </a:rPr>
              <a:t>الرياضة الجسمانية</a:t>
            </a:r>
            <a:endParaRPr lang="en-US" sz="13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231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2227552" y="3147659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2.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4292" y="2985653"/>
            <a:ext cx="72492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ان تكتب الاسماء جسم الانسان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অঙ্গগুলোর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939710" y="542590"/>
            <a:ext cx="5791201" cy="836154"/>
          </a:xfrm>
          <a:prstGeom prst="roundRect">
            <a:avLst>
              <a:gd name="adj" fmla="val 15378"/>
            </a:avLst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5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4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খনফল</a:t>
            </a:r>
            <a:r>
              <a:rPr lang="en-US" sz="4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4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تنافع العلم </a:t>
            </a:r>
            <a:endParaRPr lang="bn-BD" sz="48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227552" y="2089475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34036" y="1929055"/>
            <a:ext cx="7477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ان تقول جسم الانسان يتكون من عدة اجزاء</a:t>
            </a:r>
            <a:endParaRPr lang="en-US" sz="2800" b="1" i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শরীর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প্রতংগ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2155118" y="4258542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3.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00400" y="4086525"/>
            <a:ext cx="72492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ي</a:t>
            </a:r>
            <a:r>
              <a:rPr lang="ar-AE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شرح</a:t>
            </a:r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الطلاب </a:t>
            </a:r>
            <a:r>
              <a:rPr lang="ar-AE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حاجة الرياضة الجسمانية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শরীর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চর্চার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Right Arrow 10">
            <a:extLst>
              <a:ext uri="{FF2B5EF4-FFF2-40B4-BE49-F238E27FC236}">
                <a16:creationId xmlns:a16="http://schemas.microsoft.com/office/drawing/2014/main" id="{850A5C73-75AA-42A6-B422-42E6017B57F7}"/>
              </a:ext>
            </a:extLst>
          </p:cNvPr>
          <p:cNvSpPr/>
          <p:nvPr/>
        </p:nvSpPr>
        <p:spPr>
          <a:xfrm>
            <a:off x="2175166" y="5457702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2507D5-904A-4378-9970-A42EEA8C8DB4}"/>
              </a:ext>
            </a:extLst>
          </p:cNvPr>
          <p:cNvSpPr txBox="1"/>
          <p:nvPr/>
        </p:nvSpPr>
        <p:spPr>
          <a:xfrm>
            <a:off x="3244512" y="5333809"/>
            <a:ext cx="72492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ان تقول فوائد الرياضة الجسمانية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শরীর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চর্চার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উপকারিতা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8152491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9" grpId="0" animBg="1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FDC4D0-35E1-4BE1-B1C2-9776C8C39A0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037" y="193820"/>
            <a:ext cx="2587542" cy="64235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3AA038-B5F2-4297-B6FD-F46F0E891338}"/>
              </a:ext>
            </a:extLst>
          </p:cNvPr>
          <p:cNvSpPr txBox="1"/>
          <p:nvPr/>
        </p:nvSpPr>
        <p:spPr>
          <a:xfrm>
            <a:off x="8418095" y="462988"/>
            <a:ext cx="1371600" cy="52322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AE" sz="2800" dirty="0">
                <a:solidFill>
                  <a:srgbClr val="00B0F0"/>
                </a:solidFill>
              </a:rPr>
              <a:t>الرائس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08C3E6-CD74-4F1C-94B6-226824363B59}"/>
              </a:ext>
            </a:extLst>
          </p:cNvPr>
          <p:cNvSpPr txBox="1"/>
          <p:nvPr/>
        </p:nvSpPr>
        <p:spPr>
          <a:xfrm>
            <a:off x="1728529" y="585537"/>
            <a:ext cx="1371600" cy="52322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AE" sz="2800" dirty="0">
                <a:solidFill>
                  <a:srgbClr val="00B0F0"/>
                </a:solidFill>
              </a:rPr>
              <a:t>اليد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C657E3-D544-4D11-BA5B-AE678E39A2D1}"/>
              </a:ext>
            </a:extLst>
          </p:cNvPr>
          <p:cNvSpPr txBox="1"/>
          <p:nvPr/>
        </p:nvSpPr>
        <p:spPr>
          <a:xfrm>
            <a:off x="8229600" y="1301035"/>
            <a:ext cx="1888957" cy="52322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AE" sz="2800" dirty="0">
                <a:solidFill>
                  <a:srgbClr val="00B0F0"/>
                </a:solidFill>
              </a:rPr>
              <a:t>الرائس ناصب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B57594-A68D-4D21-B96B-90CD426E2598}"/>
              </a:ext>
            </a:extLst>
          </p:cNvPr>
          <p:cNvSpPr txBox="1"/>
          <p:nvPr/>
        </p:nvSpPr>
        <p:spPr>
          <a:xfrm>
            <a:off x="8418095" y="2202330"/>
            <a:ext cx="1371600" cy="52322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AE" sz="2800" dirty="0">
                <a:solidFill>
                  <a:srgbClr val="00B0F0"/>
                </a:solidFill>
              </a:rPr>
              <a:t>عين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49B6BC-CA41-42F6-9412-0930AE08EFEE}"/>
              </a:ext>
            </a:extLst>
          </p:cNvPr>
          <p:cNvSpPr txBox="1"/>
          <p:nvPr/>
        </p:nvSpPr>
        <p:spPr>
          <a:xfrm>
            <a:off x="8488278" y="3056031"/>
            <a:ext cx="1371600" cy="52322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AE" sz="2800" dirty="0">
                <a:solidFill>
                  <a:srgbClr val="00B0F0"/>
                </a:solidFill>
              </a:rPr>
              <a:t>فام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5039AC-ACB7-4CD4-ADBC-893322DF7262}"/>
              </a:ext>
            </a:extLst>
          </p:cNvPr>
          <p:cNvSpPr txBox="1"/>
          <p:nvPr/>
        </p:nvSpPr>
        <p:spPr>
          <a:xfrm>
            <a:off x="8434137" y="3986470"/>
            <a:ext cx="1371600" cy="52322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AE" sz="2800" dirty="0">
                <a:solidFill>
                  <a:srgbClr val="00B0F0"/>
                </a:solidFill>
              </a:rPr>
              <a:t>الصدر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32C578-E3CD-4E95-8F97-D162C6AC107F}"/>
              </a:ext>
            </a:extLst>
          </p:cNvPr>
          <p:cNvSpPr txBox="1"/>
          <p:nvPr/>
        </p:nvSpPr>
        <p:spPr>
          <a:xfrm>
            <a:off x="1519974" y="5440653"/>
            <a:ext cx="1499939" cy="52322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AE" sz="2800" dirty="0">
                <a:solidFill>
                  <a:srgbClr val="00B0F0"/>
                </a:solidFill>
              </a:rPr>
              <a:t>اصابع القدم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8BE786-DCFC-48FD-866F-D7F9D268C90B}"/>
              </a:ext>
            </a:extLst>
          </p:cNvPr>
          <p:cNvSpPr txBox="1"/>
          <p:nvPr/>
        </p:nvSpPr>
        <p:spPr>
          <a:xfrm>
            <a:off x="8434137" y="4940972"/>
            <a:ext cx="1371600" cy="52322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AE" sz="2800" dirty="0">
                <a:solidFill>
                  <a:srgbClr val="00B0F0"/>
                </a:solidFill>
              </a:rPr>
              <a:t>البطن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8B5EC3-7B0B-43E1-92F0-4C425D58DAE1}"/>
              </a:ext>
            </a:extLst>
          </p:cNvPr>
          <p:cNvSpPr txBox="1"/>
          <p:nvPr/>
        </p:nvSpPr>
        <p:spPr>
          <a:xfrm>
            <a:off x="8434137" y="5652688"/>
            <a:ext cx="1371600" cy="52322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AE" sz="2800" dirty="0">
                <a:solidFill>
                  <a:srgbClr val="00B0F0"/>
                </a:solidFill>
              </a:rPr>
              <a:t>المرافق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80D77E-38F7-4A79-8C78-457BCD7C9325}"/>
              </a:ext>
            </a:extLst>
          </p:cNvPr>
          <p:cNvSpPr txBox="1"/>
          <p:nvPr/>
        </p:nvSpPr>
        <p:spPr>
          <a:xfrm>
            <a:off x="1584144" y="3665618"/>
            <a:ext cx="1371600" cy="52322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AE" sz="2800" dirty="0">
                <a:solidFill>
                  <a:srgbClr val="00B0F0"/>
                </a:solidFill>
              </a:rPr>
              <a:t>القدم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F21BDC-28B3-48FC-BCD1-7EB3058C5724}"/>
              </a:ext>
            </a:extLst>
          </p:cNvPr>
          <p:cNvSpPr txBox="1"/>
          <p:nvPr/>
        </p:nvSpPr>
        <p:spPr>
          <a:xfrm>
            <a:off x="1628258" y="2915652"/>
            <a:ext cx="1371600" cy="52322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AE" sz="2800" dirty="0">
                <a:solidFill>
                  <a:srgbClr val="00B0F0"/>
                </a:solidFill>
              </a:rPr>
              <a:t>الساق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383A51-70AD-4225-B953-5FE6F5A10463}"/>
              </a:ext>
            </a:extLst>
          </p:cNvPr>
          <p:cNvSpPr txBox="1"/>
          <p:nvPr/>
        </p:nvSpPr>
        <p:spPr>
          <a:xfrm>
            <a:off x="1636282" y="2021309"/>
            <a:ext cx="1371600" cy="52322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AE" sz="2800" dirty="0">
                <a:solidFill>
                  <a:srgbClr val="00B0F0"/>
                </a:solidFill>
              </a:rPr>
              <a:t>كتف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1CB600-1C29-46DD-B445-8337BF672E4C}"/>
              </a:ext>
            </a:extLst>
          </p:cNvPr>
          <p:cNvSpPr txBox="1"/>
          <p:nvPr/>
        </p:nvSpPr>
        <p:spPr>
          <a:xfrm>
            <a:off x="1620240" y="1271345"/>
            <a:ext cx="1371600" cy="52322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AE" sz="2800" dirty="0">
                <a:solidFill>
                  <a:srgbClr val="00B0F0"/>
                </a:solidFill>
              </a:rPr>
              <a:t>الفخذ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48EA31-467E-4080-8D99-07120DB50F62}"/>
              </a:ext>
            </a:extLst>
          </p:cNvPr>
          <p:cNvSpPr txBox="1"/>
          <p:nvPr/>
        </p:nvSpPr>
        <p:spPr>
          <a:xfrm>
            <a:off x="1546429" y="4463846"/>
            <a:ext cx="1371600" cy="52322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AE" sz="2800" dirty="0">
                <a:solidFill>
                  <a:srgbClr val="00B0F0"/>
                </a:solidFill>
              </a:rPr>
              <a:t>الكاحل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20" name="Sun 19">
            <a:extLst>
              <a:ext uri="{FF2B5EF4-FFF2-40B4-BE49-F238E27FC236}">
                <a16:creationId xmlns:a16="http://schemas.microsoft.com/office/drawing/2014/main" id="{2BE54AE6-D7DE-4C4D-BAFA-1730C73E4411}"/>
              </a:ext>
            </a:extLst>
          </p:cNvPr>
          <p:cNvSpPr/>
          <p:nvPr/>
        </p:nvSpPr>
        <p:spPr>
          <a:xfrm>
            <a:off x="5755606" y="1087936"/>
            <a:ext cx="228601" cy="249197"/>
          </a:xfrm>
          <a:prstGeom prst="sun">
            <a:avLst/>
          </a:prstGeom>
          <a:solidFill>
            <a:srgbClr val="FF0000"/>
          </a:solidFill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un 20">
            <a:extLst>
              <a:ext uri="{FF2B5EF4-FFF2-40B4-BE49-F238E27FC236}">
                <a16:creationId xmlns:a16="http://schemas.microsoft.com/office/drawing/2014/main" id="{93F97D6C-DFD4-402D-B55F-07ED029EB798}"/>
              </a:ext>
            </a:extLst>
          </p:cNvPr>
          <p:cNvSpPr/>
          <p:nvPr/>
        </p:nvSpPr>
        <p:spPr>
          <a:xfrm>
            <a:off x="6119312" y="2202330"/>
            <a:ext cx="228601" cy="249197"/>
          </a:xfrm>
          <a:prstGeom prst="sun">
            <a:avLst/>
          </a:prstGeom>
          <a:solidFill>
            <a:srgbClr val="FF0000"/>
          </a:solidFill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un 21">
            <a:extLst>
              <a:ext uri="{FF2B5EF4-FFF2-40B4-BE49-F238E27FC236}">
                <a16:creationId xmlns:a16="http://schemas.microsoft.com/office/drawing/2014/main" id="{F06BA96E-1066-4025-8CAB-FE24E41E0AFC}"/>
              </a:ext>
            </a:extLst>
          </p:cNvPr>
          <p:cNvSpPr/>
          <p:nvPr/>
        </p:nvSpPr>
        <p:spPr>
          <a:xfrm>
            <a:off x="6320714" y="818667"/>
            <a:ext cx="228601" cy="167541"/>
          </a:xfrm>
          <a:prstGeom prst="sun">
            <a:avLst/>
          </a:prstGeom>
          <a:solidFill>
            <a:srgbClr val="FF0000"/>
          </a:solidFill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un 22">
            <a:extLst>
              <a:ext uri="{FF2B5EF4-FFF2-40B4-BE49-F238E27FC236}">
                <a16:creationId xmlns:a16="http://schemas.microsoft.com/office/drawing/2014/main" id="{1E61394B-DC3C-4DB6-A967-61321A80F797}"/>
              </a:ext>
            </a:extLst>
          </p:cNvPr>
          <p:cNvSpPr/>
          <p:nvPr/>
        </p:nvSpPr>
        <p:spPr>
          <a:xfrm>
            <a:off x="6100135" y="521779"/>
            <a:ext cx="228601" cy="249197"/>
          </a:xfrm>
          <a:prstGeom prst="sun">
            <a:avLst/>
          </a:prstGeom>
          <a:solidFill>
            <a:srgbClr val="FF0000"/>
          </a:solidFill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un 23">
            <a:extLst>
              <a:ext uri="{FF2B5EF4-FFF2-40B4-BE49-F238E27FC236}">
                <a16:creationId xmlns:a16="http://schemas.microsoft.com/office/drawing/2014/main" id="{F556E22A-57A3-4593-B436-7486E6B05FBD}"/>
              </a:ext>
            </a:extLst>
          </p:cNvPr>
          <p:cNvSpPr/>
          <p:nvPr/>
        </p:nvSpPr>
        <p:spPr>
          <a:xfrm>
            <a:off x="6239248" y="257677"/>
            <a:ext cx="228601" cy="249197"/>
          </a:xfrm>
          <a:prstGeom prst="sun">
            <a:avLst/>
          </a:prstGeom>
          <a:solidFill>
            <a:srgbClr val="FF0000"/>
          </a:solidFill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un 24">
            <a:extLst>
              <a:ext uri="{FF2B5EF4-FFF2-40B4-BE49-F238E27FC236}">
                <a16:creationId xmlns:a16="http://schemas.microsoft.com/office/drawing/2014/main" id="{54583736-3038-42BC-99C9-ACAEF12D7686}"/>
              </a:ext>
            </a:extLst>
          </p:cNvPr>
          <p:cNvSpPr/>
          <p:nvPr/>
        </p:nvSpPr>
        <p:spPr>
          <a:xfrm>
            <a:off x="6016292" y="42604"/>
            <a:ext cx="228601" cy="249197"/>
          </a:xfrm>
          <a:prstGeom prst="sun">
            <a:avLst/>
          </a:prstGeom>
          <a:solidFill>
            <a:srgbClr val="FF0000"/>
          </a:solidFill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un 25">
            <a:extLst>
              <a:ext uri="{FF2B5EF4-FFF2-40B4-BE49-F238E27FC236}">
                <a16:creationId xmlns:a16="http://schemas.microsoft.com/office/drawing/2014/main" id="{5A09BFE6-6876-4FE6-8AD2-36AC43E56582}"/>
              </a:ext>
            </a:extLst>
          </p:cNvPr>
          <p:cNvSpPr/>
          <p:nvPr/>
        </p:nvSpPr>
        <p:spPr>
          <a:xfrm>
            <a:off x="7023184" y="2377433"/>
            <a:ext cx="228601" cy="249197"/>
          </a:xfrm>
          <a:prstGeom prst="sun">
            <a:avLst/>
          </a:prstGeom>
          <a:solidFill>
            <a:srgbClr val="FF0000"/>
          </a:solidFill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un 26">
            <a:extLst>
              <a:ext uri="{FF2B5EF4-FFF2-40B4-BE49-F238E27FC236}">
                <a16:creationId xmlns:a16="http://schemas.microsoft.com/office/drawing/2014/main" id="{679646F7-636F-43D6-A1ED-5B20C752C890}"/>
              </a:ext>
            </a:extLst>
          </p:cNvPr>
          <p:cNvSpPr/>
          <p:nvPr/>
        </p:nvSpPr>
        <p:spPr>
          <a:xfrm>
            <a:off x="6155029" y="1438046"/>
            <a:ext cx="228601" cy="249197"/>
          </a:xfrm>
          <a:prstGeom prst="sun">
            <a:avLst/>
          </a:prstGeom>
          <a:solidFill>
            <a:srgbClr val="FF0000"/>
          </a:solidFill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un 27">
            <a:extLst>
              <a:ext uri="{FF2B5EF4-FFF2-40B4-BE49-F238E27FC236}">
                <a16:creationId xmlns:a16="http://schemas.microsoft.com/office/drawing/2014/main" id="{E26DD9DD-87CB-4182-813B-F5D98D636FAC}"/>
              </a:ext>
            </a:extLst>
          </p:cNvPr>
          <p:cNvSpPr/>
          <p:nvPr/>
        </p:nvSpPr>
        <p:spPr>
          <a:xfrm>
            <a:off x="5092617" y="3393293"/>
            <a:ext cx="228601" cy="249197"/>
          </a:xfrm>
          <a:prstGeom prst="sun">
            <a:avLst/>
          </a:prstGeom>
          <a:solidFill>
            <a:srgbClr val="FF0000"/>
          </a:solidFill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un 28">
            <a:extLst>
              <a:ext uri="{FF2B5EF4-FFF2-40B4-BE49-F238E27FC236}">
                <a16:creationId xmlns:a16="http://schemas.microsoft.com/office/drawing/2014/main" id="{BA27366E-C4BE-4CBE-BB44-76A608D8EBD7}"/>
              </a:ext>
            </a:extLst>
          </p:cNvPr>
          <p:cNvSpPr/>
          <p:nvPr/>
        </p:nvSpPr>
        <p:spPr>
          <a:xfrm>
            <a:off x="6588670" y="3737273"/>
            <a:ext cx="228601" cy="249197"/>
          </a:xfrm>
          <a:prstGeom prst="sun">
            <a:avLst/>
          </a:prstGeom>
          <a:solidFill>
            <a:srgbClr val="FF0000"/>
          </a:solidFill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un 29">
            <a:extLst>
              <a:ext uri="{FF2B5EF4-FFF2-40B4-BE49-F238E27FC236}">
                <a16:creationId xmlns:a16="http://schemas.microsoft.com/office/drawing/2014/main" id="{E4574492-AB29-460A-A839-E05ACDB4A1AC}"/>
              </a:ext>
            </a:extLst>
          </p:cNvPr>
          <p:cNvSpPr/>
          <p:nvPr/>
        </p:nvSpPr>
        <p:spPr>
          <a:xfrm>
            <a:off x="6474370" y="4477637"/>
            <a:ext cx="228601" cy="249197"/>
          </a:xfrm>
          <a:prstGeom prst="sun">
            <a:avLst/>
          </a:prstGeom>
          <a:solidFill>
            <a:srgbClr val="FF0000"/>
          </a:solidFill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un 30">
            <a:extLst>
              <a:ext uri="{FF2B5EF4-FFF2-40B4-BE49-F238E27FC236}">
                <a16:creationId xmlns:a16="http://schemas.microsoft.com/office/drawing/2014/main" id="{16157379-2E99-4044-895B-EC9FBF352EE0}"/>
              </a:ext>
            </a:extLst>
          </p:cNvPr>
          <p:cNvSpPr/>
          <p:nvPr/>
        </p:nvSpPr>
        <p:spPr>
          <a:xfrm>
            <a:off x="6199196" y="5774459"/>
            <a:ext cx="228601" cy="249197"/>
          </a:xfrm>
          <a:prstGeom prst="sun">
            <a:avLst/>
          </a:prstGeom>
          <a:solidFill>
            <a:srgbClr val="FF0000"/>
          </a:solidFill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un 31">
            <a:extLst>
              <a:ext uri="{FF2B5EF4-FFF2-40B4-BE49-F238E27FC236}">
                <a16:creationId xmlns:a16="http://schemas.microsoft.com/office/drawing/2014/main" id="{56D69566-37DF-45ED-8A6F-32155E74A35A}"/>
              </a:ext>
            </a:extLst>
          </p:cNvPr>
          <p:cNvSpPr/>
          <p:nvPr/>
        </p:nvSpPr>
        <p:spPr>
          <a:xfrm>
            <a:off x="5869907" y="5214995"/>
            <a:ext cx="228601" cy="249197"/>
          </a:xfrm>
          <a:prstGeom prst="sun">
            <a:avLst/>
          </a:prstGeom>
          <a:solidFill>
            <a:srgbClr val="FF0000"/>
          </a:solidFill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un 32">
            <a:extLst>
              <a:ext uri="{FF2B5EF4-FFF2-40B4-BE49-F238E27FC236}">
                <a16:creationId xmlns:a16="http://schemas.microsoft.com/office/drawing/2014/main" id="{5F91E1A3-21CD-4EF6-9D5B-C2C1DEC46D99}"/>
              </a:ext>
            </a:extLst>
          </p:cNvPr>
          <p:cNvSpPr/>
          <p:nvPr/>
        </p:nvSpPr>
        <p:spPr>
          <a:xfrm>
            <a:off x="5801728" y="6163880"/>
            <a:ext cx="228601" cy="249197"/>
          </a:xfrm>
          <a:prstGeom prst="sun">
            <a:avLst/>
          </a:prstGeom>
          <a:solidFill>
            <a:srgbClr val="FF0000"/>
          </a:solidFill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un 1">
            <a:extLst>
              <a:ext uri="{FF2B5EF4-FFF2-40B4-BE49-F238E27FC236}">
                <a16:creationId xmlns:a16="http://schemas.microsoft.com/office/drawing/2014/main" id="{50736212-5393-4F5B-AED6-D857682B5446}"/>
              </a:ext>
            </a:extLst>
          </p:cNvPr>
          <p:cNvSpPr/>
          <p:nvPr/>
        </p:nvSpPr>
        <p:spPr>
          <a:xfrm>
            <a:off x="5755606" y="6413077"/>
            <a:ext cx="114301" cy="204291"/>
          </a:xfrm>
          <a:prstGeom prst="sun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0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5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0" presetClass="entr" presetSubtype="0" repeatCount="300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658</TotalTime>
  <Words>490</Words>
  <Application>Microsoft Office PowerPoint</Application>
  <PresentationFormat>Widescreen</PresentationFormat>
  <Paragraphs>80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Arabic Typesetting</vt:lpstr>
      <vt:lpstr>Arial</vt:lpstr>
      <vt:lpstr>Calibri</vt:lpstr>
      <vt:lpstr>Century Gothic</vt:lpstr>
      <vt:lpstr>NikoshBAN</vt:lpstr>
      <vt:lpstr>Shonar Bangla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76</cp:revision>
  <dcterms:created xsi:type="dcterms:W3CDTF">2019-07-22T13:36:03Z</dcterms:created>
  <dcterms:modified xsi:type="dcterms:W3CDTF">2020-11-14T14:39:07Z</dcterms:modified>
</cp:coreProperties>
</file>