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82" r:id="rId7"/>
    <p:sldId id="283" r:id="rId8"/>
    <p:sldId id="284" r:id="rId9"/>
    <p:sldId id="285" r:id="rId10"/>
    <p:sldId id="286" r:id="rId11"/>
    <p:sldId id="289" r:id="rId12"/>
    <p:sldId id="287" r:id="rId13"/>
    <p:sldId id="288" r:id="rId14"/>
    <p:sldId id="263" r:id="rId15"/>
    <p:sldId id="262" r:id="rId16"/>
    <p:sldId id="276" r:id="rId17"/>
    <p:sldId id="280" r:id="rId18"/>
    <p:sldId id="278" r:id="rId19"/>
    <p:sldId id="279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2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1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0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3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9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1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8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7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0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CD08-2625-405F-B4CF-E410CFEC336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5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6.jpg"/><Relationship Id="rId10" Type="http://schemas.openxmlformats.org/officeDocument/2006/relationships/image" Target="../media/image24.jpg"/><Relationship Id="rId4" Type="http://schemas.openxmlformats.org/officeDocument/2006/relationships/image" Target="../media/image20.jpg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image" Target="../media/image2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31.jpg"/><Relationship Id="rId5" Type="http://schemas.openxmlformats.org/officeDocument/2006/relationships/image" Target="../media/image29.jpeg"/><Relationship Id="rId10" Type="http://schemas.openxmlformats.org/officeDocument/2006/relationships/image" Target="../media/image14.jpg"/><Relationship Id="rId4" Type="http://schemas.openxmlformats.org/officeDocument/2006/relationships/image" Target="../media/image28.jp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7.jpg"/><Relationship Id="rId7" Type="http://schemas.openxmlformats.org/officeDocument/2006/relationships/image" Target="../media/image3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32.jpe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71" y="2733354"/>
            <a:ext cx="3698543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09" y="648488"/>
            <a:ext cx="6105086" cy="55855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70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10" y="620034"/>
            <a:ext cx="4468690" cy="246617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3648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7844" y="1853119"/>
            <a:ext cx="4094329" cy="397031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ফলগুলোকে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পারি।যথা:১.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2238" y="581967"/>
            <a:ext cx="4094329" cy="64633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10" y="3086204"/>
            <a:ext cx="4447747" cy="33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648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2" y="1045523"/>
            <a:ext cx="2317640" cy="17382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37" y="1100264"/>
            <a:ext cx="2151850" cy="18419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9" y="2903953"/>
            <a:ext cx="2700069" cy="17967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00" y="3101281"/>
            <a:ext cx="2567050" cy="16214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6537" y="5190195"/>
            <a:ext cx="8477034" cy="120032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আম,জাম,লিচু,কাঁঠাল,বেল,পেয়ারা,আমড়া,আনারস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80" y="1067275"/>
            <a:ext cx="2523686" cy="17164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59" y="1057032"/>
            <a:ext cx="2820696" cy="17267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80" y="2983593"/>
            <a:ext cx="2766879" cy="17391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8" r="357"/>
          <a:stretch/>
        </p:blipFill>
        <p:spPr>
          <a:xfrm>
            <a:off x="9421584" y="3030542"/>
            <a:ext cx="2540871" cy="16921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541470" y="258269"/>
            <a:ext cx="2447168" cy="64633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8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648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93" y="2209596"/>
            <a:ext cx="3949119" cy="2315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7" y="2209596"/>
            <a:ext cx="3547869" cy="23652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04" y="2209596"/>
            <a:ext cx="3419537" cy="23256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99909" y="831475"/>
            <a:ext cx="2447168" cy="64633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6537" y="5190195"/>
            <a:ext cx="8477034" cy="120032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648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46" y="2316669"/>
            <a:ext cx="3192723" cy="20758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723" y="2297320"/>
            <a:ext cx="3148568" cy="20952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" r="16448" b="-1"/>
          <a:stretch/>
        </p:blipFill>
        <p:spPr>
          <a:xfrm>
            <a:off x="669421" y="2316668"/>
            <a:ext cx="3111009" cy="20758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99909" y="831475"/>
            <a:ext cx="2447168" cy="64633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6537" y="5190195"/>
            <a:ext cx="8477034" cy="120032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হয়।যেমন:পেঁপে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1594" y="1469844"/>
            <a:ext cx="5896160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ফলগুলোকে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8" r="357"/>
          <a:stretch/>
        </p:blipFill>
        <p:spPr>
          <a:xfrm>
            <a:off x="6603129" y="4759475"/>
            <a:ext cx="2540871" cy="16921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07" y="4723960"/>
            <a:ext cx="2436157" cy="16921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51" y="2768137"/>
            <a:ext cx="2499996" cy="15301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08" y="877721"/>
            <a:ext cx="2463281" cy="16392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623" y="2771468"/>
            <a:ext cx="2239968" cy="15235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07" y="968926"/>
            <a:ext cx="2410012" cy="14974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5150" r="4874"/>
          <a:stretch/>
        </p:blipFill>
        <p:spPr>
          <a:xfrm>
            <a:off x="174413" y="2955770"/>
            <a:ext cx="6336390" cy="1617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8" y="4723960"/>
            <a:ext cx="2538265" cy="16921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4" y="4858606"/>
            <a:ext cx="2540871" cy="14228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613089" y="332539"/>
            <a:ext cx="207561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48345" y="5285973"/>
            <a:ext cx="4056968" cy="1227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868" y="391205"/>
            <a:ext cx="6151043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64" y="1526309"/>
            <a:ext cx="2251012" cy="15698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987" y="1507220"/>
            <a:ext cx="2323408" cy="15461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849889" y="3236907"/>
            <a:ext cx="96261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76829" y="3269193"/>
            <a:ext cx="1686607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30796" y="572967"/>
            <a:ext cx="190171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3" y="4134115"/>
            <a:ext cx="3025144" cy="16859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75" y="4134115"/>
            <a:ext cx="2410413" cy="16859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21" y="1515677"/>
            <a:ext cx="2513592" cy="16757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782719" y="5941636"/>
            <a:ext cx="130567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2376" y="5941636"/>
            <a:ext cx="1214889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06528" y="3346274"/>
            <a:ext cx="104743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16" y="1613570"/>
            <a:ext cx="2441814" cy="14397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6421" y="3400961"/>
            <a:ext cx="123509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58" y="2148073"/>
            <a:ext cx="3045188" cy="40841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47" y="2148073"/>
            <a:ext cx="3177088" cy="4084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3795" y="412317"/>
            <a:ext cx="5868537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৪৯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3391" y="682388"/>
            <a:ext cx="268860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42" y="2461545"/>
            <a:ext cx="623895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48" r="464"/>
          <a:stretch/>
        </p:blipFill>
        <p:spPr>
          <a:xfrm>
            <a:off x="1079906" y="4031778"/>
            <a:ext cx="5646866" cy="14420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04" y="2261166"/>
            <a:ext cx="4205656" cy="31542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886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8483" y="569236"/>
            <a:ext cx="215634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6125" y="577790"/>
            <a:ext cx="383957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9301" y="4629421"/>
            <a:ext cx="7301553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২।নিয়মিত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৩।গ্রীষ্মকালীন 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10" y="1759929"/>
            <a:ext cx="2759122" cy="252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54" y="4558351"/>
            <a:ext cx="10890913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5278" y="777922"/>
            <a:ext cx="2347415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3" y="1494936"/>
            <a:ext cx="4462819" cy="27814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321" y="1859334"/>
            <a:ext cx="3473328" cy="23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1153" y="3729116"/>
            <a:ext cx="4979963" cy="230832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সুমাইয়া আক্তার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বাহেরচর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রায়পুরা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নরসিংদী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2099" y="3290976"/>
            <a:ext cx="4929993" cy="286232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৪০মিনিট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952042" y="998153"/>
            <a:ext cx="3397880" cy="1037230"/>
          </a:xfrm>
          <a:prstGeom prst="horizont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00" y="534971"/>
            <a:ext cx="1982566" cy="2548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5" y="2542763"/>
            <a:ext cx="5339616" cy="35241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3080" y="655092"/>
            <a:ext cx="4954138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খাবো,সুস্থ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7834" y="5598731"/>
            <a:ext cx="165137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48" y="945059"/>
            <a:ext cx="4102290" cy="41022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935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8102" y="1009934"/>
            <a:ext cx="27432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093" y="2727754"/>
            <a:ext cx="10686197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4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206" y="3815304"/>
            <a:ext cx="3891592" cy="21904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6" y="493789"/>
            <a:ext cx="3831000" cy="2154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7" y="3713973"/>
            <a:ext cx="3596146" cy="23930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31829" y="427725"/>
            <a:ext cx="2449596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25" y="427725"/>
            <a:ext cx="3896385" cy="25975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830769" y="2225248"/>
            <a:ext cx="1471117" cy="361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পেঁপে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629084" y="5705655"/>
            <a:ext cx="1433015" cy="40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লিচু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9888476" y="2535856"/>
            <a:ext cx="1433015" cy="40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জাম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9990995" y="5567206"/>
            <a:ext cx="1433015" cy="40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কাঁঠাল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43" y="3482449"/>
            <a:ext cx="2296768" cy="25431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5633894" y="5642718"/>
            <a:ext cx="1471117" cy="361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আপেল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19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899" y="2782669"/>
            <a:ext cx="35757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আজকের 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10" y="667276"/>
            <a:ext cx="7446666" cy="5585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608626" y="3084394"/>
            <a:ext cx="81204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7362" y="324433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574" y="32744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4" y="1529366"/>
            <a:ext cx="6096000" cy="3799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2150" y="2305001"/>
            <a:ext cx="4979963" cy="2308324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থাকে।স্বাস্থ্য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758" y="464025"/>
            <a:ext cx="3731647" cy="64633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1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648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9" y="477672"/>
            <a:ext cx="3520269" cy="24696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7" y="3234520"/>
            <a:ext cx="3582816" cy="25657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t="1197" r="21753"/>
          <a:stretch/>
        </p:blipFill>
        <p:spPr>
          <a:xfrm>
            <a:off x="8147714" y="357937"/>
            <a:ext cx="3671248" cy="27810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4" y="3429000"/>
            <a:ext cx="3720722" cy="24804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96856" y="1166842"/>
            <a:ext cx="3617629" cy="452431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কলা,আঙ্গুর,কমলা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থাকি।কিছু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যায়।আবার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107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648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9" y="477672"/>
            <a:ext cx="3520269" cy="24696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8" y="3425019"/>
            <a:ext cx="3582816" cy="23625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t="1197" r="21753"/>
          <a:stretch/>
        </p:blipFill>
        <p:spPr>
          <a:xfrm>
            <a:off x="8122977" y="477672"/>
            <a:ext cx="3671248" cy="27810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77" y="3736392"/>
            <a:ext cx="3720722" cy="22996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84911" y="1423159"/>
            <a:ext cx="3617629" cy="120032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2352" y="2904777"/>
            <a:ext cx="261809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!!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56" y="4046647"/>
            <a:ext cx="3477110" cy="21243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0601" y="477672"/>
            <a:ext cx="229623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56392"/>
            <a:ext cx="11859905" cy="6545215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3648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1202" y="3317318"/>
            <a:ext cx="3617629" cy="2308324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43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357</Words>
  <Application>Microsoft Office PowerPoint</Application>
  <PresentationFormat>Widescreen</PresentationFormat>
  <Paragraphs>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m</cp:lastModifiedBy>
  <cp:revision>122</cp:revision>
  <dcterms:created xsi:type="dcterms:W3CDTF">2020-11-04T04:13:58Z</dcterms:created>
  <dcterms:modified xsi:type="dcterms:W3CDTF">2020-11-14T12:53:56Z</dcterms:modified>
</cp:coreProperties>
</file>