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05" r:id="rId6"/>
    <p:sldId id="306" r:id="rId7"/>
    <p:sldId id="260" r:id="rId8"/>
    <p:sldId id="261" r:id="rId9"/>
    <p:sldId id="262" r:id="rId10"/>
    <p:sldId id="263" r:id="rId11"/>
    <p:sldId id="308" r:id="rId12"/>
    <p:sldId id="307" r:id="rId13"/>
    <p:sldId id="309" r:id="rId14"/>
    <p:sldId id="295" r:id="rId15"/>
    <p:sldId id="297" r:id="rId16"/>
    <p:sldId id="298" r:id="rId17"/>
    <p:sldId id="299" r:id="rId18"/>
    <p:sldId id="300" r:id="rId19"/>
    <p:sldId id="310" r:id="rId20"/>
    <p:sldId id="302" r:id="rId21"/>
    <p:sldId id="303" r:id="rId22"/>
    <p:sldId id="30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424D61-19AC-41F1-9B44-744C2647A494}" type="doc">
      <dgm:prSet loTypeId="urn:microsoft.com/office/officeart/2005/8/layout/cycle2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99B4DD-FE70-481C-B4DB-9B6767C633A3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200" dirty="0" smtClean="0">
              <a:latin typeface="NikoshBAN" pitchFamily="2" charset="0"/>
              <a:cs typeface="NikoshBAN" pitchFamily="2" charset="0"/>
            </a:rPr>
            <a:t>British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658BB6A3-B702-4376-97A8-83AFB51B87F0}" type="parTrans" cxnId="{3BD76333-897B-448E-8666-0F25D9A7B6F2}">
      <dgm:prSet/>
      <dgm:spPr/>
      <dgm:t>
        <a:bodyPr/>
        <a:lstStyle/>
        <a:p>
          <a:endParaRPr lang="en-US"/>
        </a:p>
      </dgm:t>
    </dgm:pt>
    <dgm:pt modelId="{A64E9007-F10B-4332-9019-9DA897989AAA}" type="sibTrans" cxnId="{3BD76333-897B-448E-8666-0F25D9A7B6F2}">
      <dgm:prSet/>
      <dgm:spPr/>
      <dgm:t>
        <a:bodyPr/>
        <a:lstStyle/>
        <a:p>
          <a:endParaRPr lang="en-US"/>
        </a:p>
      </dgm:t>
    </dgm:pt>
    <dgm:pt modelId="{4D6ACB92-8F68-4F88-ADAA-92F9B5EA7A16}">
      <dgm:prSet phldrT="[Text]" custT="1"/>
      <dgm:spPr>
        <a:solidFill>
          <a:srgbClr val="00B050"/>
        </a:solidFill>
      </dgm:spPr>
      <dgm:t>
        <a:bodyPr/>
        <a:lstStyle/>
        <a:p>
          <a:pPr rtl="0"/>
          <a:r>
            <a:rPr lang="en-US" sz="3200" dirty="0" smtClean="0"/>
            <a:t>cheese</a:t>
          </a:r>
          <a:endParaRPr lang="en-US" sz="3200" dirty="0"/>
        </a:p>
      </dgm:t>
    </dgm:pt>
    <dgm:pt modelId="{8410DEC1-3BD2-4C08-9F6C-C0498D5872A1}" type="parTrans" cxnId="{FE8A71BF-9E8B-45EE-8684-BA9D38B3978F}">
      <dgm:prSet/>
      <dgm:spPr/>
      <dgm:t>
        <a:bodyPr/>
        <a:lstStyle/>
        <a:p>
          <a:endParaRPr lang="en-US"/>
        </a:p>
      </dgm:t>
    </dgm:pt>
    <dgm:pt modelId="{FDB2FF6B-1AB2-4B13-8545-106FE5D590AB}" type="sibTrans" cxnId="{FE8A71BF-9E8B-45EE-8684-BA9D38B3978F}">
      <dgm:prSet/>
      <dgm:spPr/>
      <dgm:t>
        <a:bodyPr/>
        <a:lstStyle/>
        <a:p>
          <a:endParaRPr lang="en-US"/>
        </a:p>
      </dgm:t>
    </dgm:pt>
    <dgm:pt modelId="{5523C291-E7FC-4B3A-BDFC-7B6EDD2712AC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3200" dirty="0" smtClean="0"/>
            <a:t>supermarket</a:t>
          </a:r>
          <a:endParaRPr lang="en-US" sz="3200" dirty="0"/>
        </a:p>
      </dgm:t>
    </dgm:pt>
    <dgm:pt modelId="{662F1CF2-C97D-4B49-8B03-601D3E870079}" type="parTrans" cxnId="{19F27BA0-F5F8-47FE-950D-36515E753BD5}">
      <dgm:prSet/>
      <dgm:spPr/>
      <dgm:t>
        <a:bodyPr/>
        <a:lstStyle/>
        <a:p>
          <a:endParaRPr lang="en-US"/>
        </a:p>
      </dgm:t>
    </dgm:pt>
    <dgm:pt modelId="{D98CCF07-32C5-4017-A8CC-C5C7547B2D52}" type="sibTrans" cxnId="{19F27BA0-F5F8-47FE-950D-36515E753BD5}">
      <dgm:prSet/>
      <dgm:spPr/>
      <dgm:t>
        <a:bodyPr/>
        <a:lstStyle/>
        <a:p>
          <a:endParaRPr lang="en-US"/>
        </a:p>
      </dgm:t>
    </dgm:pt>
    <dgm:pt modelId="{F42999B7-1CF2-4B5D-960E-9DF6C1F7F2A1}">
      <dgm:prSet custT="1"/>
      <dgm:spPr>
        <a:solidFill>
          <a:srgbClr val="7030A0"/>
        </a:solidFill>
      </dgm:spPr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favourite</a:t>
          </a:r>
          <a:endParaRPr lang="en-US" sz="3200" dirty="0" smtClean="0">
            <a:latin typeface="NikoshBAN" pitchFamily="2" charset="0"/>
            <a:cs typeface="NikoshBAN" pitchFamily="2" charset="0"/>
          </a:endParaRPr>
        </a:p>
      </dgm:t>
    </dgm:pt>
    <dgm:pt modelId="{4093A1BC-57E5-48DB-B73A-12F6D6CD1D00}" type="parTrans" cxnId="{3FFB408C-BE07-47B2-8C34-A6E5D220B554}">
      <dgm:prSet/>
      <dgm:spPr/>
      <dgm:t>
        <a:bodyPr/>
        <a:lstStyle/>
        <a:p>
          <a:endParaRPr lang="en-US"/>
        </a:p>
      </dgm:t>
    </dgm:pt>
    <dgm:pt modelId="{30459E12-92E2-4717-821D-B5E126C4CA7C}" type="sibTrans" cxnId="{3FFB408C-BE07-47B2-8C34-A6E5D220B554}">
      <dgm:prSet/>
      <dgm:spPr/>
      <dgm:t>
        <a:bodyPr/>
        <a:lstStyle/>
        <a:p>
          <a:endParaRPr lang="en-US"/>
        </a:p>
      </dgm:t>
    </dgm:pt>
    <dgm:pt modelId="{BAC4D9E8-1AE2-426D-BC3D-189E109AFD7C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3200" dirty="0" smtClean="0">
              <a:latin typeface="NikoshBAN" pitchFamily="2" charset="0"/>
              <a:cs typeface="NikoshBAN" pitchFamily="2" charset="0"/>
            </a:rPr>
            <a:t>cereal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390827E-44BB-4105-9F68-1F3BDD7C9E14}" type="parTrans" cxnId="{B87F51D7-3812-42E3-A76A-7BFC038BFDFE}">
      <dgm:prSet/>
      <dgm:spPr/>
      <dgm:t>
        <a:bodyPr/>
        <a:lstStyle/>
        <a:p>
          <a:endParaRPr lang="en-US"/>
        </a:p>
      </dgm:t>
    </dgm:pt>
    <dgm:pt modelId="{2B15C628-5ED9-44B9-8577-756037836E22}" type="sibTrans" cxnId="{B87F51D7-3812-42E3-A76A-7BFC038BFDFE}">
      <dgm:prSet/>
      <dgm:spPr/>
      <dgm:t>
        <a:bodyPr/>
        <a:lstStyle/>
        <a:p>
          <a:endParaRPr lang="en-US"/>
        </a:p>
      </dgm:t>
    </dgm:pt>
    <dgm:pt modelId="{55CAB49D-D27D-4694-AF80-DBE53600ED89}">
      <dgm:prSet custT="1"/>
      <dgm:spPr/>
      <dgm:t>
        <a:bodyPr/>
        <a:lstStyle/>
        <a:p>
          <a:r>
            <a:rPr lang="en-US" sz="2800" dirty="0" smtClean="0">
              <a:ln/>
              <a:latin typeface="NikoshBAN" pitchFamily="2" charset="0"/>
              <a:cs typeface="NikoshBAN" pitchFamily="2" charset="0"/>
            </a:rPr>
            <a:t>bread </a:t>
          </a:r>
          <a:endParaRPr lang="en-US" sz="2800" dirty="0"/>
        </a:p>
      </dgm:t>
    </dgm:pt>
    <dgm:pt modelId="{028476D1-5A89-403E-A278-E48FF9CFC007}" type="parTrans" cxnId="{E3623FC6-BF6E-4C27-AEA0-D236FBE6B8F7}">
      <dgm:prSet/>
      <dgm:spPr/>
      <dgm:t>
        <a:bodyPr/>
        <a:lstStyle/>
        <a:p>
          <a:endParaRPr lang="en-US"/>
        </a:p>
      </dgm:t>
    </dgm:pt>
    <dgm:pt modelId="{D81A9F23-1E01-4B3A-8F45-99BBFFC18967}" type="sibTrans" cxnId="{E3623FC6-BF6E-4C27-AEA0-D236FBE6B8F7}">
      <dgm:prSet/>
      <dgm:spPr/>
      <dgm:t>
        <a:bodyPr/>
        <a:lstStyle/>
        <a:p>
          <a:endParaRPr lang="en-US"/>
        </a:p>
      </dgm:t>
    </dgm:pt>
    <dgm:pt modelId="{D9DCC7FC-7485-40A6-BE00-C8DBECA1AB74}" type="pres">
      <dgm:prSet presAssocID="{11424D61-19AC-41F1-9B44-744C2647A4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567BE5-ABE4-4602-970A-A8DAA81299A8}" type="pres">
      <dgm:prSet presAssocID="{BF99B4DD-FE70-481C-B4DB-9B6767C633A3}" presName="node" presStyleLbl="node1" presStyleIdx="0" presStyleCnt="6" custScaleX="210051" custScaleY="95905" custRadScaleRad="95031" custRadScaleInc="7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A41C4-D075-4C9F-85E8-9558196BE675}" type="pres">
      <dgm:prSet presAssocID="{A64E9007-F10B-4332-9019-9DA897989AAA}" presName="sibTrans" presStyleLbl="sibTrans2D1" presStyleIdx="0" presStyleCnt="6"/>
      <dgm:spPr/>
      <dgm:t>
        <a:bodyPr/>
        <a:lstStyle/>
        <a:p>
          <a:endParaRPr lang="en-US"/>
        </a:p>
      </dgm:t>
    </dgm:pt>
    <dgm:pt modelId="{493D9088-76FF-49E1-9191-7B9DB1451C04}" type="pres">
      <dgm:prSet presAssocID="{A64E9007-F10B-4332-9019-9DA897989AAA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248C7CAD-03BB-43FC-AA9E-1593FEBF033B}" type="pres">
      <dgm:prSet presAssocID="{4D6ACB92-8F68-4F88-ADAA-92F9B5EA7A16}" presName="node" presStyleLbl="node1" presStyleIdx="1" presStyleCnt="6" custScaleX="165250" custScaleY="105578" custRadScaleRad="119085" custRadScaleInc="36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C0CEE-9EF3-45C2-90C6-D0E59ACC0AD4}" type="pres">
      <dgm:prSet presAssocID="{FDB2FF6B-1AB2-4B13-8545-106FE5D590AB}" presName="sibTrans" presStyleLbl="sibTrans2D1" presStyleIdx="1" presStyleCnt="6"/>
      <dgm:spPr/>
      <dgm:t>
        <a:bodyPr/>
        <a:lstStyle/>
        <a:p>
          <a:endParaRPr lang="en-US"/>
        </a:p>
      </dgm:t>
    </dgm:pt>
    <dgm:pt modelId="{9B8543CB-EE85-4BD1-AF66-B634B0E57A82}" type="pres">
      <dgm:prSet presAssocID="{FDB2FF6B-1AB2-4B13-8545-106FE5D590AB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BCA0D4E9-183C-49FE-8CC1-53322EDCEA46}" type="pres">
      <dgm:prSet presAssocID="{BAC4D9E8-1AE2-426D-BC3D-189E109AFD7C}" presName="node" presStyleLbl="node1" presStyleIdx="2" presStyleCnt="6" custScaleX="149121" custRadScaleRad="127658" custRadScaleInc="-202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3C571-01A5-48BC-8A83-BC20A9DFF9AC}" type="pres">
      <dgm:prSet presAssocID="{2B15C628-5ED9-44B9-8577-756037836E22}" presName="sibTrans" presStyleLbl="sibTrans2D1" presStyleIdx="2" presStyleCnt="6"/>
      <dgm:spPr/>
      <dgm:t>
        <a:bodyPr/>
        <a:lstStyle/>
        <a:p>
          <a:endParaRPr lang="en-US"/>
        </a:p>
      </dgm:t>
    </dgm:pt>
    <dgm:pt modelId="{2FFAB304-3906-4A9C-88F6-447A6F5E2B67}" type="pres">
      <dgm:prSet presAssocID="{2B15C628-5ED9-44B9-8577-756037836E22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B064D85C-E785-44EF-9789-622DDD151088}" type="pres">
      <dgm:prSet presAssocID="{F42999B7-1CF2-4B5D-960E-9DF6C1F7F2A1}" presName="node" presStyleLbl="node1" presStyleIdx="3" presStyleCnt="6" custScaleX="193638" custScaleY="102847" custRadScaleRad="107152" custRadScaleInc="2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CC138-40C5-43E6-9A48-BA091316EC22}" type="pres">
      <dgm:prSet presAssocID="{30459E12-92E2-4717-821D-B5E126C4CA7C}" presName="sibTrans" presStyleLbl="sibTrans2D1" presStyleIdx="3" presStyleCnt="6"/>
      <dgm:spPr/>
      <dgm:t>
        <a:bodyPr/>
        <a:lstStyle/>
        <a:p>
          <a:endParaRPr lang="en-US"/>
        </a:p>
      </dgm:t>
    </dgm:pt>
    <dgm:pt modelId="{9A86DBA8-C3CB-470C-AA34-435716381AD3}" type="pres">
      <dgm:prSet presAssocID="{30459E12-92E2-4717-821D-B5E126C4CA7C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AA751A98-93FA-487A-B9BC-D807169F6F07}" type="pres">
      <dgm:prSet presAssocID="{5523C291-E7FC-4B3A-BDFC-7B6EDD2712AC}" presName="node" presStyleLbl="node1" presStyleIdx="4" presStyleCnt="6" custAng="0" custScaleX="208778" custRadScaleRad="108313" custRadScaleInc="26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99274-8EE9-4A91-B369-D9EE0A9B8252}" type="pres">
      <dgm:prSet presAssocID="{D98CCF07-32C5-4017-A8CC-C5C7547B2D52}" presName="sibTrans" presStyleLbl="sibTrans2D1" presStyleIdx="4" presStyleCnt="6"/>
      <dgm:spPr/>
      <dgm:t>
        <a:bodyPr/>
        <a:lstStyle/>
        <a:p>
          <a:endParaRPr lang="en-US"/>
        </a:p>
      </dgm:t>
    </dgm:pt>
    <dgm:pt modelId="{3C5307B1-F96F-48D6-8216-FCDCFFBDDCB0}" type="pres">
      <dgm:prSet presAssocID="{D98CCF07-32C5-4017-A8CC-C5C7547B2D52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0B38F1D6-785E-4360-A20C-99D64E27713C}" type="pres">
      <dgm:prSet presAssocID="{55CAB49D-D27D-4694-AF80-DBE53600ED89}" presName="node" presStyleLbl="node1" presStyleIdx="5" presStyleCnt="6" custAng="221565" custScaleX="163884" custRadScaleRad="101398" custRadScaleInc="-22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3B370-48FC-4548-B195-2211BED39FBB}" type="pres">
      <dgm:prSet presAssocID="{D81A9F23-1E01-4B3A-8F45-99BBFFC18967}" presName="sibTrans" presStyleLbl="sibTrans2D1" presStyleIdx="5" presStyleCnt="6"/>
      <dgm:spPr/>
      <dgm:t>
        <a:bodyPr/>
        <a:lstStyle/>
        <a:p>
          <a:endParaRPr lang="en-US"/>
        </a:p>
      </dgm:t>
    </dgm:pt>
    <dgm:pt modelId="{76DD60D6-1D70-4656-A791-A7663F9C7018}" type="pres">
      <dgm:prSet presAssocID="{D81A9F23-1E01-4B3A-8F45-99BBFFC18967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916F26BE-1A31-43B4-8283-ED1B70318713}" type="presOf" srcId="{FDB2FF6B-1AB2-4B13-8545-106FE5D590AB}" destId="{9B8543CB-EE85-4BD1-AF66-B634B0E57A82}" srcOrd="1" destOrd="0" presId="urn:microsoft.com/office/officeart/2005/8/layout/cycle2"/>
    <dgm:cxn modelId="{3AC13C1B-E938-428E-86F1-64DBFD2E1B60}" type="presOf" srcId="{D81A9F23-1E01-4B3A-8F45-99BBFFC18967}" destId="{DB03B370-48FC-4548-B195-2211BED39FBB}" srcOrd="0" destOrd="0" presId="urn:microsoft.com/office/officeart/2005/8/layout/cycle2"/>
    <dgm:cxn modelId="{0EB44B3A-E27D-4242-81B1-38161B0DD633}" type="presOf" srcId="{D98CCF07-32C5-4017-A8CC-C5C7547B2D52}" destId="{3C5307B1-F96F-48D6-8216-FCDCFFBDDCB0}" srcOrd="1" destOrd="0" presId="urn:microsoft.com/office/officeart/2005/8/layout/cycle2"/>
    <dgm:cxn modelId="{C264D31A-35BC-404B-A5A5-D60FB4A6A49D}" type="presOf" srcId="{30459E12-92E2-4717-821D-B5E126C4CA7C}" destId="{8D1CC138-40C5-43E6-9A48-BA091316EC22}" srcOrd="0" destOrd="0" presId="urn:microsoft.com/office/officeart/2005/8/layout/cycle2"/>
    <dgm:cxn modelId="{CF0C8D56-9B8D-44F0-AEB1-1AEF3E276E11}" type="presOf" srcId="{D98CCF07-32C5-4017-A8CC-C5C7547B2D52}" destId="{E6399274-8EE9-4A91-B369-D9EE0A9B8252}" srcOrd="0" destOrd="0" presId="urn:microsoft.com/office/officeart/2005/8/layout/cycle2"/>
    <dgm:cxn modelId="{326F7872-DCB2-49C3-9A80-18F3AA3E4869}" type="presOf" srcId="{55CAB49D-D27D-4694-AF80-DBE53600ED89}" destId="{0B38F1D6-785E-4360-A20C-99D64E27713C}" srcOrd="0" destOrd="0" presId="urn:microsoft.com/office/officeart/2005/8/layout/cycle2"/>
    <dgm:cxn modelId="{2D56918C-82F4-446A-A67A-E683D57D3DB3}" type="presOf" srcId="{BF99B4DD-FE70-481C-B4DB-9B6767C633A3}" destId="{62567BE5-ABE4-4602-970A-A8DAA81299A8}" srcOrd="0" destOrd="0" presId="urn:microsoft.com/office/officeart/2005/8/layout/cycle2"/>
    <dgm:cxn modelId="{2C9A66A2-D7B3-4495-839C-D4435EAB0D3E}" type="presOf" srcId="{A64E9007-F10B-4332-9019-9DA897989AAA}" destId="{B4CA41C4-D075-4C9F-85E8-9558196BE675}" srcOrd="0" destOrd="0" presId="urn:microsoft.com/office/officeart/2005/8/layout/cycle2"/>
    <dgm:cxn modelId="{4A62CC91-537D-4CB6-B0B6-D5B87BEA8EB6}" type="presOf" srcId="{F42999B7-1CF2-4B5D-960E-9DF6C1F7F2A1}" destId="{B064D85C-E785-44EF-9789-622DDD151088}" srcOrd="0" destOrd="0" presId="urn:microsoft.com/office/officeart/2005/8/layout/cycle2"/>
    <dgm:cxn modelId="{63D15D98-8CF7-4351-B38B-847856FB98EA}" type="presOf" srcId="{30459E12-92E2-4717-821D-B5E126C4CA7C}" destId="{9A86DBA8-C3CB-470C-AA34-435716381AD3}" srcOrd="1" destOrd="0" presId="urn:microsoft.com/office/officeart/2005/8/layout/cycle2"/>
    <dgm:cxn modelId="{519B659C-3629-4C26-847C-270C50D4A7F1}" type="presOf" srcId="{5523C291-E7FC-4B3A-BDFC-7B6EDD2712AC}" destId="{AA751A98-93FA-487A-B9BC-D807169F6F07}" srcOrd="0" destOrd="0" presId="urn:microsoft.com/office/officeart/2005/8/layout/cycle2"/>
    <dgm:cxn modelId="{CCE36626-16B6-4636-9F72-7864909F6795}" type="presOf" srcId="{FDB2FF6B-1AB2-4B13-8545-106FE5D590AB}" destId="{116C0CEE-9EF3-45C2-90C6-D0E59ACC0AD4}" srcOrd="0" destOrd="0" presId="urn:microsoft.com/office/officeart/2005/8/layout/cycle2"/>
    <dgm:cxn modelId="{F6ACE29B-504F-4AAF-AB22-98122CE65266}" type="presOf" srcId="{4D6ACB92-8F68-4F88-ADAA-92F9B5EA7A16}" destId="{248C7CAD-03BB-43FC-AA9E-1593FEBF033B}" srcOrd="0" destOrd="0" presId="urn:microsoft.com/office/officeart/2005/8/layout/cycle2"/>
    <dgm:cxn modelId="{7D51BBA4-8020-42EC-BF2F-7EAE2C156811}" type="presOf" srcId="{BAC4D9E8-1AE2-426D-BC3D-189E109AFD7C}" destId="{BCA0D4E9-183C-49FE-8CC1-53322EDCEA46}" srcOrd="0" destOrd="0" presId="urn:microsoft.com/office/officeart/2005/8/layout/cycle2"/>
    <dgm:cxn modelId="{12BAF67D-1945-4BB2-9229-E236170AFA22}" type="presOf" srcId="{11424D61-19AC-41F1-9B44-744C2647A494}" destId="{D9DCC7FC-7485-40A6-BE00-C8DBECA1AB74}" srcOrd="0" destOrd="0" presId="urn:microsoft.com/office/officeart/2005/8/layout/cycle2"/>
    <dgm:cxn modelId="{03855397-6951-465F-84CB-1C4FC7F559B2}" type="presOf" srcId="{2B15C628-5ED9-44B9-8577-756037836E22}" destId="{9383C571-01A5-48BC-8A83-BC20A9DFF9AC}" srcOrd="0" destOrd="0" presId="urn:microsoft.com/office/officeart/2005/8/layout/cycle2"/>
    <dgm:cxn modelId="{E3623FC6-BF6E-4C27-AEA0-D236FBE6B8F7}" srcId="{11424D61-19AC-41F1-9B44-744C2647A494}" destId="{55CAB49D-D27D-4694-AF80-DBE53600ED89}" srcOrd="5" destOrd="0" parTransId="{028476D1-5A89-403E-A278-E48FF9CFC007}" sibTransId="{D81A9F23-1E01-4B3A-8F45-99BBFFC18967}"/>
    <dgm:cxn modelId="{3BD76333-897B-448E-8666-0F25D9A7B6F2}" srcId="{11424D61-19AC-41F1-9B44-744C2647A494}" destId="{BF99B4DD-FE70-481C-B4DB-9B6767C633A3}" srcOrd="0" destOrd="0" parTransId="{658BB6A3-B702-4376-97A8-83AFB51B87F0}" sibTransId="{A64E9007-F10B-4332-9019-9DA897989AAA}"/>
    <dgm:cxn modelId="{6CBC7BD4-2D1E-426C-AD76-D6BD5D174B21}" type="presOf" srcId="{2B15C628-5ED9-44B9-8577-756037836E22}" destId="{2FFAB304-3906-4A9C-88F6-447A6F5E2B67}" srcOrd="1" destOrd="0" presId="urn:microsoft.com/office/officeart/2005/8/layout/cycle2"/>
    <dgm:cxn modelId="{423D5181-645E-42BD-AD2B-08FB583680EB}" type="presOf" srcId="{D81A9F23-1E01-4B3A-8F45-99BBFFC18967}" destId="{76DD60D6-1D70-4656-A791-A7663F9C7018}" srcOrd="1" destOrd="0" presId="urn:microsoft.com/office/officeart/2005/8/layout/cycle2"/>
    <dgm:cxn modelId="{FE8A71BF-9E8B-45EE-8684-BA9D38B3978F}" srcId="{11424D61-19AC-41F1-9B44-744C2647A494}" destId="{4D6ACB92-8F68-4F88-ADAA-92F9B5EA7A16}" srcOrd="1" destOrd="0" parTransId="{8410DEC1-3BD2-4C08-9F6C-C0498D5872A1}" sibTransId="{FDB2FF6B-1AB2-4B13-8545-106FE5D590AB}"/>
    <dgm:cxn modelId="{B87F51D7-3812-42E3-A76A-7BFC038BFDFE}" srcId="{11424D61-19AC-41F1-9B44-744C2647A494}" destId="{BAC4D9E8-1AE2-426D-BC3D-189E109AFD7C}" srcOrd="2" destOrd="0" parTransId="{E390827E-44BB-4105-9F68-1F3BDD7C9E14}" sibTransId="{2B15C628-5ED9-44B9-8577-756037836E22}"/>
    <dgm:cxn modelId="{E128626D-A4C8-4609-892A-8DA03896E2D6}" type="presOf" srcId="{A64E9007-F10B-4332-9019-9DA897989AAA}" destId="{493D9088-76FF-49E1-9191-7B9DB1451C04}" srcOrd="1" destOrd="0" presId="urn:microsoft.com/office/officeart/2005/8/layout/cycle2"/>
    <dgm:cxn modelId="{19F27BA0-F5F8-47FE-950D-36515E753BD5}" srcId="{11424D61-19AC-41F1-9B44-744C2647A494}" destId="{5523C291-E7FC-4B3A-BDFC-7B6EDD2712AC}" srcOrd="4" destOrd="0" parTransId="{662F1CF2-C97D-4B49-8B03-601D3E870079}" sibTransId="{D98CCF07-32C5-4017-A8CC-C5C7547B2D52}"/>
    <dgm:cxn modelId="{3FFB408C-BE07-47B2-8C34-A6E5D220B554}" srcId="{11424D61-19AC-41F1-9B44-744C2647A494}" destId="{F42999B7-1CF2-4B5D-960E-9DF6C1F7F2A1}" srcOrd="3" destOrd="0" parTransId="{4093A1BC-57E5-48DB-B73A-12F6D6CD1D00}" sibTransId="{30459E12-92E2-4717-821D-B5E126C4CA7C}"/>
    <dgm:cxn modelId="{0B744CE2-91E2-4897-B5E2-768609B4C108}" type="presParOf" srcId="{D9DCC7FC-7485-40A6-BE00-C8DBECA1AB74}" destId="{62567BE5-ABE4-4602-970A-A8DAA81299A8}" srcOrd="0" destOrd="0" presId="urn:microsoft.com/office/officeart/2005/8/layout/cycle2"/>
    <dgm:cxn modelId="{DB397F36-43EA-4697-8DA4-30475AC96778}" type="presParOf" srcId="{D9DCC7FC-7485-40A6-BE00-C8DBECA1AB74}" destId="{B4CA41C4-D075-4C9F-85E8-9558196BE675}" srcOrd="1" destOrd="0" presId="urn:microsoft.com/office/officeart/2005/8/layout/cycle2"/>
    <dgm:cxn modelId="{C64534C8-DA46-429F-9F6F-9328569A10DE}" type="presParOf" srcId="{B4CA41C4-D075-4C9F-85E8-9558196BE675}" destId="{493D9088-76FF-49E1-9191-7B9DB1451C04}" srcOrd="0" destOrd="0" presId="urn:microsoft.com/office/officeart/2005/8/layout/cycle2"/>
    <dgm:cxn modelId="{4DC48EE7-7343-4439-9750-3B75C2320E67}" type="presParOf" srcId="{D9DCC7FC-7485-40A6-BE00-C8DBECA1AB74}" destId="{248C7CAD-03BB-43FC-AA9E-1593FEBF033B}" srcOrd="2" destOrd="0" presId="urn:microsoft.com/office/officeart/2005/8/layout/cycle2"/>
    <dgm:cxn modelId="{334B2BD9-4572-431C-861E-D8E7D410CD24}" type="presParOf" srcId="{D9DCC7FC-7485-40A6-BE00-C8DBECA1AB74}" destId="{116C0CEE-9EF3-45C2-90C6-D0E59ACC0AD4}" srcOrd="3" destOrd="0" presId="urn:microsoft.com/office/officeart/2005/8/layout/cycle2"/>
    <dgm:cxn modelId="{4E69E3CC-3AE3-4E67-8F4F-E681C7605E98}" type="presParOf" srcId="{116C0CEE-9EF3-45C2-90C6-D0E59ACC0AD4}" destId="{9B8543CB-EE85-4BD1-AF66-B634B0E57A82}" srcOrd="0" destOrd="0" presId="urn:microsoft.com/office/officeart/2005/8/layout/cycle2"/>
    <dgm:cxn modelId="{8DC74003-F37A-41D6-A2A1-20E5869DEDA0}" type="presParOf" srcId="{D9DCC7FC-7485-40A6-BE00-C8DBECA1AB74}" destId="{BCA0D4E9-183C-49FE-8CC1-53322EDCEA46}" srcOrd="4" destOrd="0" presId="urn:microsoft.com/office/officeart/2005/8/layout/cycle2"/>
    <dgm:cxn modelId="{F11A1B8C-251D-4BAA-AD33-312D5AEFE811}" type="presParOf" srcId="{D9DCC7FC-7485-40A6-BE00-C8DBECA1AB74}" destId="{9383C571-01A5-48BC-8A83-BC20A9DFF9AC}" srcOrd="5" destOrd="0" presId="urn:microsoft.com/office/officeart/2005/8/layout/cycle2"/>
    <dgm:cxn modelId="{07C3EA30-B300-494E-AED6-7DB60EA2B44E}" type="presParOf" srcId="{9383C571-01A5-48BC-8A83-BC20A9DFF9AC}" destId="{2FFAB304-3906-4A9C-88F6-447A6F5E2B67}" srcOrd="0" destOrd="0" presId="urn:microsoft.com/office/officeart/2005/8/layout/cycle2"/>
    <dgm:cxn modelId="{98627A27-4EA6-46CA-9169-EC55321A63C6}" type="presParOf" srcId="{D9DCC7FC-7485-40A6-BE00-C8DBECA1AB74}" destId="{B064D85C-E785-44EF-9789-622DDD151088}" srcOrd="6" destOrd="0" presId="urn:microsoft.com/office/officeart/2005/8/layout/cycle2"/>
    <dgm:cxn modelId="{8A75F12D-668E-40DE-9955-B70D74DF5BA1}" type="presParOf" srcId="{D9DCC7FC-7485-40A6-BE00-C8DBECA1AB74}" destId="{8D1CC138-40C5-43E6-9A48-BA091316EC22}" srcOrd="7" destOrd="0" presId="urn:microsoft.com/office/officeart/2005/8/layout/cycle2"/>
    <dgm:cxn modelId="{EE1DA530-2F31-482F-90C8-9DA576ED1350}" type="presParOf" srcId="{8D1CC138-40C5-43E6-9A48-BA091316EC22}" destId="{9A86DBA8-C3CB-470C-AA34-435716381AD3}" srcOrd="0" destOrd="0" presId="urn:microsoft.com/office/officeart/2005/8/layout/cycle2"/>
    <dgm:cxn modelId="{F0A1E643-AA77-4017-B633-571D08E28189}" type="presParOf" srcId="{D9DCC7FC-7485-40A6-BE00-C8DBECA1AB74}" destId="{AA751A98-93FA-487A-B9BC-D807169F6F07}" srcOrd="8" destOrd="0" presId="urn:microsoft.com/office/officeart/2005/8/layout/cycle2"/>
    <dgm:cxn modelId="{0B151A6B-1F17-438A-B0FA-85778E926F14}" type="presParOf" srcId="{D9DCC7FC-7485-40A6-BE00-C8DBECA1AB74}" destId="{E6399274-8EE9-4A91-B369-D9EE0A9B8252}" srcOrd="9" destOrd="0" presId="urn:microsoft.com/office/officeart/2005/8/layout/cycle2"/>
    <dgm:cxn modelId="{184EB155-C3D7-4DD2-9F16-58E380888653}" type="presParOf" srcId="{E6399274-8EE9-4A91-B369-D9EE0A9B8252}" destId="{3C5307B1-F96F-48D6-8216-FCDCFFBDDCB0}" srcOrd="0" destOrd="0" presId="urn:microsoft.com/office/officeart/2005/8/layout/cycle2"/>
    <dgm:cxn modelId="{7799796E-00B3-475F-BA01-95CE86229507}" type="presParOf" srcId="{D9DCC7FC-7485-40A6-BE00-C8DBECA1AB74}" destId="{0B38F1D6-785E-4360-A20C-99D64E27713C}" srcOrd="10" destOrd="0" presId="urn:microsoft.com/office/officeart/2005/8/layout/cycle2"/>
    <dgm:cxn modelId="{C548DD82-AFC7-476A-AA92-B7A976619436}" type="presParOf" srcId="{D9DCC7FC-7485-40A6-BE00-C8DBECA1AB74}" destId="{DB03B370-48FC-4548-B195-2211BED39FBB}" srcOrd="11" destOrd="0" presId="urn:microsoft.com/office/officeart/2005/8/layout/cycle2"/>
    <dgm:cxn modelId="{C237D100-BC04-4464-A68C-82C33B0DAB0D}" type="presParOf" srcId="{DB03B370-48FC-4548-B195-2211BED39FBB}" destId="{76DD60D6-1D70-4656-A791-A7663F9C701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67BE5-ABE4-4602-970A-A8DAA81299A8}">
      <dsp:nvSpPr>
        <dsp:cNvPr id="0" name=""/>
        <dsp:cNvSpPr/>
      </dsp:nvSpPr>
      <dsp:spPr>
        <a:xfrm>
          <a:off x="2390794" y="142880"/>
          <a:ext cx="3296900" cy="1505297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British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873614" y="363326"/>
        <a:ext cx="2331260" cy="1064405"/>
      </dsp:txXfrm>
    </dsp:sp>
    <dsp:sp modelId="{B4CA41C4-D075-4C9F-85E8-9558196BE675}">
      <dsp:nvSpPr>
        <dsp:cNvPr id="0" name=""/>
        <dsp:cNvSpPr/>
      </dsp:nvSpPr>
      <dsp:spPr>
        <a:xfrm rot="1831265">
          <a:off x="5097176" y="1304020"/>
          <a:ext cx="168479" cy="529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100678" y="1397131"/>
        <a:ext cx="117935" cy="317838"/>
      </dsp:txXfrm>
    </dsp:sp>
    <dsp:sp modelId="{248C7CAD-03BB-43FC-AA9E-1593FEBF033B}">
      <dsp:nvSpPr>
        <dsp:cNvPr id="0" name=""/>
        <dsp:cNvSpPr/>
      </dsp:nvSpPr>
      <dsp:spPr>
        <a:xfrm>
          <a:off x="4978679" y="1385354"/>
          <a:ext cx="2593716" cy="1657122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cheese</a:t>
          </a:r>
          <a:endParaRPr lang="en-US" sz="3200" kern="1200" dirty="0"/>
        </a:p>
      </dsp:txBody>
      <dsp:txXfrm>
        <a:off x="5358520" y="1628034"/>
        <a:ext cx="1834034" cy="1171762"/>
      </dsp:txXfrm>
    </dsp:sp>
    <dsp:sp modelId="{116C0CEE-9EF3-45C2-90C6-D0E59ACC0AD4}">
      <dsp:nvSpPr>
        <dsp:cNvPr id="0" name=""/>
        <dsp:cNvSpPr/>
      </dsp:nvSpPr>
      <dsp:spPr>
        <a:xfrm rot="5196600">
          <a:off x="6200365" y="3031503"/>
          <a:ext cx="278584" cy="529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6239682" y="3095735"/>
        <a:ext cx="195009" cy="317838"/>
      </dsp:txXfrm>
    </dsp:sp>
    <dsp:sp modelId="{BCA0D4E9-183C-49FE-8CC1-53322EDCEA46}">
      <dsp:nvSpPr>
        <dsp:cNvPr id="0" name=""/>
        <dsp:cNvSpPr/>
      </dsp:nvSpPr>
      <dsp:spPr>
        <a:xfrm>
          <a:off x="5231835" y="3565975"/>
          <a:ext cx="2340560" cy="1569571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cereal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574602" y="3795833"/>
        <a:ext cx="1655026" cy="1109855"/>
      </dsp:txXfrm>
    </dsp:sp>
    <dsp:sp modelId="{9383C571-01A5-48BC-8A83-BC20A9DFF9AC}">
      <dsp:nvSpPr>
        <dsp:cNvPr id="0" name=""/>
        <dsp:cNvSpPr/>
      </dsp:nvSpPr>
      <dsp:spPr>
        <a:xfrm rot="9320231">
          <a:off x="5157064" y="4609400"/>
          <a:ext cx="209845" cy="529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5217146" y="4702212"/>
        <a:ext cx="146892" cy="317838"/>
      </dsp:txXfrm>
    </dsp:sp>
    <dsp:sp modelId="{B064D85C-E785-44EF-9789-622DDD151088}">
      <dsp:nvSpPr>
        <dsp:cNvPr id="0" name=""/>
        <dsp:cNvSpPr/>
      </dsp:nvSpPr>
      <dsp:spPr>
        <a:xfrm>
          <a:off x="2407428" y="4680080"/>
          <a:ext cx="3039286" cy="1614257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favourite</a:t>
          </a:r>
          <a:endParaRPr lang="en-US" sz="3200" kern="1200" dirty="0" smtClean="0">
            <a:latin typeface="NikoshBAN" pitchFamily="2" charset="0"/>
            <a:cs typeface="NikoshBAN" pitchFamily="2" charset="0"/>
          </a:endParaRPr>
        </a:p>
      </dsp:txBody>
      <dsp:txXfrm>
        <a:off x="2852521" y="4916482"/>
        <a:ext cx="2149100" cy="1141453"/>
      </dsp:txXfrm>
    </dsp:sp>
    <dsp:sp modelId="{8D1CC138-40C5-43E6-9A48-BA091316EC22}">
      <dsp:nvSpPr>
        <dsp:cNvPr id="0" name=""/>
        <dsp:cNvSpPr/>
      </dsp:nvSpPr>
      <dsp:spPr>
        <a:xfrm rot="12689492">
          <a:off x="2705655" y="4528157"/>
          <a:ext cx="176462" cy="529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2754696" y="4647930"/>
        <a:ext cx="123523" cy="317838"/>
      </dsp:txXfrm>
    </dsp:sp>
    <dsp:sp modelId="{AA751A98-93FA-487A-B9BC-D807169F6F07}">
      <dsp:nvSpPr>
        <dsp:cNvPr id="0" name=""/>
        <dsp:cNvSpPr/>
      </dsp:nvSpPr>
      <dsp:spPr>
        <a:xfrm>
          <a:off x="0" y="3300425"/>
          <a:ext cx="3276919" cy="156957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supermarket</a:t>
          </a:r>
          <a:endParaRPr lang="en-US" sz="3200" kern="1200" dirty="0"/>
        </a:p>
      </dsp:txBody>
      <dsp:txXfrm>
        <a:off x="479894" y="3530283"/>
        <a:ext cx="2317131" cy="1109855"/>
      </dsp:txXfrm>
    </dsp:sp>
    <dsp:sp modelId="{E6399274-8EE9-4A91-B369-D9EE0A9B8252}">
      <dsp:nvSpPr>
        <dsp:cNvPr id="0" name=""/>
        <dsp:cNvSpPr/>
      </dsp:nvSpPr>
      <dsp:spPr>
        <a:xfrm rot="16428097">
          <a:off x="1613233" y="2875201"/>
          <a:ext cx="176059" cy="529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1637891" y="3007498"/>
        <a:ext cx="123241" cy="317838"/>
      </dsp:txXfrm>
    </dsp:sp>
    <dsp:sp modelId="{0B38F1D6-785E-4360-A20C-99D64E27713C}">
      <dsp:nvSpPr>
        <dsp:cNvPr id="0" name=""/>
        <dsp:cNvSpPr/>
      </dsp:nvSpPr>
      <dsp:spPr>
        <a:xfrm rot="221565">
          <a:off x="478572" y="1400439"/>
          <a:ext cx="2572276" cy="1569571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n/>
              <a:latin typeface="NikoshBAN" pitchFamily="2" charset="0"/>
              <a:cs typeface="NikoshBAN" pitchFamily="2" charset="0"/>
            </a:rPr>
            <a:t>bread </a:t>
          </a:r>
          <a:endParaRPr lang="en-US" sz="2800" kern="1200" dirty="0"/>
        </a:p>
      </dsp:txBody>
      <dsp:txXfrm>
        <a:off x="855273" y="1630297"/>
        <a:ext cx="1818874" cy="1109855"/>
      </dsp:txXfrm>
    </dsp:sp>
    <dsp:sp modelId="{DB03B370-48FC-4548-B195-2211BED39FBB}">
      <dsp:nvSpPr>
        <dsp:cNvPr id="0" name=""/>
        <dsp:cNvSpPr/>
      </dsp:nvSpPr>
      <dsp:spPr>
        <a:xfrm rot="19826766">
          <a:off x="2760706" y="1304052"/>
          <a:ext cx="181871" cy="529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764255" y="1423454"/>
        <a:ext cx="127310" cy="317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45C-3E0C-46A0-8050-F1BC5823FB84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492B-86B9-45FF-A58C-4352D45D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8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45C-3E0C-46A0-8050-F1BC5823FB84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492B-86B9-45FF-A58C-4352D45D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3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45C-3E0C-46A0-8050-F1BC5823FB84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492B-86B9-45FF-A58C-4352D45D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2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45C-3E0C-46A0-8050-F1BC5823FB84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492B-86B9-45FF-A58C-4352D45D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2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45C-3E0C-46A0-8050-F1BC5823FB84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492B-86B9-45FF-A58C-4352D45D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1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45C-3E0C-46A0-8050-F1BC5823FB84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492B-86B9-45FF-A58C-4352D45D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9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45C-3E0C-46A0-8050-F1BC5823FB84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492B-86B9-45FF-A58C-4352D45D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0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45C-3E0C-46A0-8050-F1BC5823FB84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492B-86B9-45FF-A58C-4352D45D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4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45C-3E0C-46A0-8050-F1BC5823FB84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492B-86B9-45FF-A58C-4352D45D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9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45C-3E0C-46A0-8050-F1BC5823FB84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492B-86B9-45FF-A58C-4352D45D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8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45C-3E0C-46A0-8050-F1BC5823FB84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492B-86B9-45FF-A58C-4352D45D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3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1045C-3E0C-46A0-8050-F1BC5823FB84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8492B-86B9-45FF-A58C-4352D45D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9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" y="2209800"/>
            <a:ext cx="8822056" cy="2514600"/>
          </a:xfrm>
          <a:prstGeom prst="rect">
            <a:avLst/>
          </a:prstGeom>
        </p:spPr>
      </p:pic>
      <p:pic>
        <p:nvPicPr>
          <p:cNvPr id="5" name="Picture 4" descr="far014fal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685800"/>
            <a:ext cx="2190763" cy="250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94788" y="2160196"/>
            <a:ext cx="454921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native of England.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1828800"/>
            <a:ext cx="2003987" cy="13706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4236011"/>
            <a:ext cx="1606066" cy="1903928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1" y="1982121"/>
            <a:ext cx="2590800" cy="1751679"/>
          </a:xfrm>
          <a:prstGeom prst="right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British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0" y="4769260"/>
            <a:ext cx="2590800" cy="17839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favourite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4788" y="5187975"/>
            <a:ext cx="454921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 of.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33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29"/>
          <a:stretch/>
        </p:blipFill>
        <p:spPr>
          <a:xfrm>
            <a:off x="2590801" y="1253613"/>
            <a:ext cx="1866900" cy="1681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0"/>
          <a:stretch/>
        </p:blipFill>
        <p:spPr>
          <a:xfrm>
            <a:off x="2553930" y="4664024"/>
            <a:ext cx="2388624" cy="1581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577318" y="1078128"/>
            <a:ext cx="4566682" cy="193899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processed curd of milk.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2554" y="4639443"/>
            <a:ext cx="4049046" cy="132343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grain used for food.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" y="1153446"/>
            <a:ext cx="2590800" cy="1751679"/>
          </a:xfrm>
          <a:prstGeom prst="right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cheese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0" y="4769260"/>
            <a:ext cx="2590800" cy="137067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cereal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9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885" y="734304"/>
            <a:ext cx="2332926" cy="19389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33" y="4038600"/>
            <a:ext cx="2274936" cy="25545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1" y="1296781"/>
            <a:ext cx="2590800" cy="1675019"/>
          </a:xfrm>
          <a:prstGeom prst="right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bread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734304"/>
            <a:ext cx="4104968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type of food made from flour, water, sugar etc.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4038600"/>
            <a:ext cx="3363097" cy="255454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large shop which sells foods and other things.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9497" y="4451199"/>
            <a:ext cx="3399503" cy="1949601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supermarket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7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6886711" cy="5249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Wave 1"/>
          <p:cNvSpPr/>
          <p:nvPr/>
        </p:nvSpPr>
        <p:spPr>
          <a:xfrm>
            <a:off x="1308526" y="34413"/>
            <a:ext cx="5715000" cy="1142998"/>
          </a:xfrm>
          <a:prstGeom prst="wave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Open your book at page 42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0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57158" y="0"/>
            <a:ext cx="8572528" cy="1771656"/>
          </a:xfrm>
          <a:prstGeom prst="cloud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rgbClr val="002060"/>
                </a:solidFill>
              </a:ln>
              <a:noFill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43042" y="500042"/>
            <a:ext cx="6643734" cy="653772"/>
          </a:xfrm>
          <a:prstGeom prst="rect">
            <a:avLst/>
          </a:prstGeom>
          <a:noFill/>
          <a:ln w="28575"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Teacher’s reading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6705343" cy="402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3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643438" y="1071546"/>
            <a:ext cx="5286412" cy="4786346"/>
          </a:xfrm>
          <a:prstGeom prst="cloud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Plain">
              <a:avLst>
                <a:gd name="adj" fmla="val 52007"/>
              </a:avLst>
            </a:prstTxWarp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Practice</a:t>
            </a:r>
          </a:p>
        </p:txBody>
      </p:sp>
      <p:pic>
        <p:nvPicPr>
          <p:cNvPr id="3" name="Picture 2" descr="far014fa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3980" y="1357311"/>
            <a:ext cx="1500198" cy="1714512"/>
          </a:xfrm>
          <a:prstGeom prst="rect">
            <a:avLst/>
          </a:prstGeom>
        </p:spPr>
      </p:pic>
      <p:pic>
        <p:nvPicPr>
          <p:cNvPr id="4" name="Picture 3" descr="02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950713"/>
            <a:ext cx="2095504" cy="1571628"/>
          </a:xfrm>
          <a:prstGeom prst="rect">
            <a:avLst/>
          </a:prstGeom>
        </p:spPr>
      </p:pic>
      <p:pic>
        <p:nvPicPr>
          <p:cNvPr id="5" name="Picture 4" descr="rosa che sbocci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3071823"/>
            <a:ext cx="1561803" cy="27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928662" y="260851"/>
            <a:ext cx="7072362" cy="1643050"/>
          </a:xfrm>
          <a:prstGeom prst="wav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32576" y="914400"/>
            <a:ext cx="6643734" cy="653772"/>
          </a:xfrm>
          <a:prstGeom prst="rect">
            <a:avLst/>
          </a:prstGeom>
          <a:noFill/>
          <a:ln w="28575"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latin typeface="NikoshBAN" pitchFamily="2" charset="0"/>
                <a:ea typeface="+mj-ea"/>
                <a:cs typeface="NikoshBAN" pitchFamily="2" charset="0"/>
              </a:rPr>
              <a:t>Student`s  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reading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576" y="1981200"/>
            <a:ext cx="6400800" cy="42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9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3166" y="2116302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290" y="3044996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5339907"/>
            <a:ext cx="7391400" cy="7232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Group reading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304" y="475511"/>
            <a:ext cx="6248400" cy="415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9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057400" y="6256607"/>
            <a:ext cx="6019800" cy="1588"/>
          </a:xfrm>
          <a:prstGeom prst="line">
            <a:avLst/>
          </a:prstGeom>
          <a:ln w="76200" cmpd="sng">
            <a:solidFill>
              <a:srgbClr val="00FFCC"/>
            </a:solidFill>
            <a:tailEnd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Flowchart: Predefined Process 2"/>
          <p:cNvSpPr/>
          <p:nvPr/>
        </p:nvSpPr>
        <p:spPr>
          <a:xfrm>
            <a:off x="8077200" y="6104207"/>
            <a:ext cx="685800" cy="612648"/>
          </a:xfrm>
          <a:prstGeom prst="flowChartPredefinedProcess">
            <a:avLst/>
          </a:prstGeom>
          <a:solidFill>
            <a:srgbClr val="92D050"/>
          </a:solidFill>
          <a:ln>
            <a:solidFill>
              <a:srgbClr val="2FC0DD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flat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edefined Process 3"/>
          <p:cNvSpPr/>
          <p:nvPr/>
        </p:nvSpPr>
        <p:spPr>
          <a:xfrm>
            <a:off x="8001000" y="6332807"/>
            <a:ext cx="472440" cy="460248"/>
          </a:xfrm>
          <a:prstGeom prst="flowChartPredefinedProcess">
            <a:avLst/>
          </a:prstGeom>
          <a:solidFill>
            <a:srgbClr val="92D050"/>
          </a:solidFill>
          <a:ln>
            <a:solidFill>
              <a:srgbClr val="2FC0DD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flat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276600" y="6028007"/>
            <a:ext cx="4800600" cy="533400"/>
          </a:xfrm>
          <a:prstGeom prst="line">
            <a:avLst/>
          </a:prstGeom>
          <a:ln w="76200" cmpd="sng">
            <a:solidFill>
              <a:srgbClr val="00FFCC"/>
            </a:solidFill>
            <a:tailEnd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191000" y="634186"/>
            <a:ext cx="4572000" cy="2185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Silent Reading</a:t>
            </a:r>
          </a:p>
          <a:p>
            <a:pPr algn="r"/>
            <a:r>
              <a:rPr lang="en-US" sz="2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           5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minutes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2819400"/>
            <a:ext cx="52387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1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8901" y="270760"/>
            <a:ext cx="3250293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899160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bn-B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 </a:t>
            </a:r>
            <a:r>
              <a:rPr lang="bn-B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word that will sit in the space.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" y="3738561"/>
            <a:ext cx="8941595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bn-B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Alex is.............</a:t>
            </a:r>
          </a:p>
          <a:p>
            <a:pPr marL="514350" indent="-514350">
              <a:buAutoNum type="arabicParenR" startAt="2"/>
            </a:pPr>
            <a:r>
              <a:rPr lang="bn-B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........has breakfast at eight </a:t>
            </a:r>
            <a:r>
              <a:rPr lang="bn-B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o’clock.</a:t>
            </a:r>
            <a:endParaRPr lang="bn-BD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B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Alex likes.............juice.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50006" y="2590800"/>
            <a:ext cx="2183311" cy="700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accent6"/>
                </a:solidFill>
              </a:rPr>
              <a:t>Alex</a:t>
            </a:r>
            <a:endParaRPr lang="en-US" sz="4400" dirty="0">
              <a:solidFill>
                <a:schemeClr val="accent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2453" y="2590800"/>
            <a:ext cx="2289148" cy="700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accent6"/>
                </a:solidFill>
              </a:rPr>
              <a:t>Apple</a:t>
            </a: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9600" y="2590800"/>
            <a:ext cx="2347571" cy="700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accent6"/>
                </a:solidFill>
              </a:rPr>
              <a:t>Country</a:t>
            </a: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6751" y="2590800"/>
            <a:ext cx="2147297" cy="700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accent6"/>
                </a:solidFill>
              </a:rPr>
              <a:t>British</a:t>
            </a:r>
            <a:endParaRPr lang="en-US" sz="4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1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04167 0.1490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-0.01432 0.2576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-0.47483 0.326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5" grpId="1"/>
      <p:bldP spid="6" grpId="0"/>
      <p:bldP spid="6" grpId="1"/>
      <p:bldP spid="7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10" y="2171182"/>
            <a:ext cx="2667001" cy="32159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48" y="172065"/>
            <a:ext cx="8900652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Bahnschrift SemiBold" pitchFamily="34" charset="0"/>
              </a:rPr>
              <a:t>     Teacher’s Introduction </a:t>
            </a:r>
            <a:endParaRPr lang="en-US" sz="6000" dirty="0">
              <a:latin typeface="Bahnschrift Semi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48" y="2278625"/>
            <a:ext cx="6309852" cy="310854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+mj-lt"/>
              </a:rPr>
              <a:t>Mst.Sharmin</a:t>
            </a:r>
            <a:r>
              <a:rPr lang="en-US" sz="4400" dirty="0" smtClean="0">
                <a:latin typeface="+mj-lt"/>
              </a:rPr>
              <a:t> </a:t>
            </a:r>
            <a:r>
              <a:rPr lang="en-US" sz="4400" dirty="0" err="1" smtClean="0">
                <a:latin typeface="+mj-lt"/>
              </a:rPr>
              <a:t>Akter</a:t>
            </a:r>
            <a:endParaRPr lang="en-US" sz="4400" dirty="0" smtClean="0">
              <a:latin typeface="+mj-lt"/>
            </a:endParaRPr>
          </a:p>
          <a:p>
            <a:r>
              <a:rPr lang="en-US" sz="3200" dirty="0" smtClean="0"/>
              <a:t>Assistant teacher</a:t>
            </a:r>
          </a:p>
          <a:p>
            <a:r>
              <a:rPr lang="en-US" sz="3200" dirty="0" err="1" smtClean="0"/>
              <a:t>Matoin</a:t>
            </a:r>
            <a:r>
              <a:rPr lang="en-US" sz="3200" dirty="0" smtClean="0"/>
              <a:t> Govt. Primary School</a:t>
            </a:r>
            <a:endParaRPr lang="en-US" sz="3200" dirty="0"/>
          </a:p>
          <a:p>
            <a:r>
              <a:rPr lang="en-US" sz="3200" dirty="0" err="1" smtClean="0"/>
              <a:t>Hajigonj</a:t>
            </a:r>
            <a:r>
              <a:rPr lang="en-US" sz="3200" dirty="0" smtClean="0"/>
              <a:t>, </a:t>
            </a:r>
            <a:r>
              <a:rPr lang="en-US" sz="3200" dirty="0" err="1" smtClean="0"/>
              <a:t>Chandpur</a:t>
            </a:r>
            <a:endParaRPr lang="en-US" sz="3200" dirty="0" smtClean="0"/>
          </a:p>
          <a:p>
            <a:r>
              <a:rPr lang="en-US" sz="2800" dirty="0" smtClean="0"/>
              <a:t>E-mail:</a:t>
            </a:r>
          </a:p>
          <a:p>
            <a:r>
              <a:rPr lang="en-US" sz="2800" dirty="0" smtClean="0"/>
              <a:t>mstsharminakter1985@gmail.com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963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9573" y="1476687"/>
            <a:ext cx="9144000" cy="5256584"/>
          </a:xfrm>
          <a:prstGeom prst="rect">
            <a:avLst/>
          </a:prstGeom>
          <a:noFill/>
          <a:ln w="149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25495" y="39130"/>
            <a:ext cx="9144000" cy="126876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ap="flat" cmpd="sng" algn="ctr">
            <a:solidFill>
              <a:srgbClr val="FF0000"/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Now we will play </a:t>
            </a:r>
            <a:r>
              <a:rPr lang="en-US" sz="36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“BINGO”</a:t>
            </a:r>
            <a:r>
              <a:rPr lang="en-US" sz="36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game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8316416" y="188640"/>
            <a:ext cx="742454" cy="723456"/>
          </a:xfrm>
          <a:prstGeom prst="star5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95578" y="188640"/>
            <a:ext cx="732006" cy="650878"/>
          </a:xfrm>
          <a:prstGeom prst="star5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7752" y="2857307"/>
            <a:ext cx="2714644" cy="923330"/>
          </a:xfrm>
          <a:prstGeom prst="rect">
            <a:avLst/>
          </a:prstGeom>
          <a:solidFill>
            <a:srgbClr val="FF0000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bread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972438" y="2954834"/>
            <a:ext cx="2680920" cy="804862"/>
          </a:xfrm>
          <a:prstGeom prst="rect">
            <a:avLst/>
          </a:prstGeom>
          <a:ln w="38100" cap="flat" cmpd="sng" algn="ctr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juice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72438" y="1634941"/>
            <a:ext cx="2680920" cy="830997"/>
          </a:xfrm>
          <a:prstGeom prst="rect">
            <a:avLst/>
          </a:prstGeom>
          <a:solidFill>
            <a:srgbClr val="0070C0"/>
          </a:solidFill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cheese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381000" y="1661076"/>
            <a:ext cx="2751396" cy="804862"/>
          </a:xfrm>
          <a:prstGeom prst="rect">
            <a:avLst/>
          </a:prstGeom>
          <a:ln w="38100" cap="flat" cmpd="sng" algn="ctr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cereal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5509818"/>
            <a:ext cx="4258269" cy="830997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supermarket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5389" y="4203847"/>
            <a:ext cx="2714644" cy="923330"/>
          </a:xfrm>
          <a:prstGeom prst="rect">
            <a:avLst/>
          </a:prstGeom>
          <a:solidFill>
            <a:srgbClr val="FF0000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417752" y="4263081"/>
            <a:ext cx="2714644" cy="804862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milk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4822" y="5509819"/>
            <a:ext cx="3435178" cy="830997"/>
          </a:xfrm>
          <a:prstGeom prst="rect">
            <a:avLst/>
          </a:prstGeom>
          <a:solidFill>
            <a:srgbClr val="0070C0"/>
          </a:solidFill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breakfast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01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2844" y="2420888"/>
            <a:ext cx="8858312" cy="22860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spc="100" normalizeH="0" baseline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  <a:t>Write five</a:t>
            </a:r>
            <a:r>
              <a:rPr kumimoji="0" lang="en-US" sz="6000" b="1" i="0" u="none" strike="noStrike" kern="1200" spc="100" normalizeH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  <a:t> </a:t>
            </a:r>
            <a:r>
              <a:rPr kumimoji="0" lang="en-US" sz="6000" b="1" i="0" u="none" strike="noStrike" kern="1200" spc="100" normalizeH="0" baseline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  <a:t>sentences </a:t>
            </a:r>
            <a:br>
              <a:rPr kumimoji="0" lang="en-US" sz="6000" b="1" i="0" u="none" strike="noStrike" kern="1200" spc="100" normalizeH="0" baseline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</a:br>
            <a:r>
              <a:rPr kumimoji="0" lang="en-US" sz="6000" b="1" i="0" u="none" strike="noStrike" kern="1200" spc="100" normalizeH="0" baseline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  <a:t>about </a:t>
            </a:r>
            <a:r>
              <a:rPr kumimoji="0" lang="en-US" sz="6000" b="1" i="0" u="none" strike="noStrike" kern="1200" spc="100" normalizeH="0" baseline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  <a:t>your food habits.</a:t>
            </a:r>
            <a:endParaRPr kumimoji="0" lang="en-US" sz="6000" b="1" i="0" u="none" strike="noStrike" kern="1200" spc="100" normalizeH="0" baseline="0" noProof="0" dirty="0">
              <a:ln w="180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uLnTx/>
              <a:uFillTx/>
              <a:latin typeface="Rockwell Condensed" pitchFamily="18" charset="0"/>
              <a:ea typeface="+mj-ea"/>
              <a:cs typeface="NikoshLight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620000" y="4581128"/>
            <a:ext cx="1128464" cy="2124472"/>
          </a:xfrm>
          <a:prstGeom prst="frame">
            <a:avLst/>
          </a:prstGeom>
          <a:ln>
            <a:solidFill>
              <a:srgbClr val="7030A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7620000" y="5229200"/>
            <a:ext cx="912440" cy="1476400"/>
          </a:xfrm>
          <a:prstGeom prst="frame">
            <a:avLst/>
          </a:prstGeom>
          <a:ln>
            <a:solidFill>
              <a:srgbClr val="7030A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7620000" y="5805264"/>
            <a:ext cx="768424" cy="900336"/>
          </a:xfrm>
          <a:prstGeom prst="frame">
            <a:avLst/>
          </a:prstGeom>
          <a:ln>
            <a:solidFill>
              <a:srgbClr val="7030A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55776" y="6381328"/>
            <a:ext cx="5112568" cy="7200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75856" y="5999584"/>
            <a:ext cx="4320480" cy="7200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67944" y="5567536"/>
            <a:ext cx="3528392" cy="72008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195736" y="6165304"/>
            <a:ext cx="360040" cy="410344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15816" y="5805264"/>
            <a:ext cx="360040" cy="410344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07904" y="5373216"/>
            <a:ext cx="360040" cy="410344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2730624" y="433669"/>
            <a:ext cx="5117976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task</a:t>
            </a:r>
            <a:b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74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7357548" cy="5371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5029200"/>
            <a:ext cx="3928548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 smtClean="0">
                <a:ln w="1905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Thanks</a:t>
            </a:r>
            <a:endParaRPr lang="en-US" sz="9600" b="1" dirty="0">
              <a:ln w="1905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4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443" y="7620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76932" y="746611"/>
            <a:ext cx="60198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bg2">
                <a:lumMod val="10000"/>
              </a:schemeClr>
            </a:solidFill>
          </a:ln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Black" pitchFamily="34" charset="0"/>
              </a:rPr>
              <a:t>   Lesson Identity</a:t>
            </a:r>
            <a:endParaRPr lang="en-US" sz="44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433185"/>
            <a:ext cx="3596232" cy="255454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Class :Four</a:t>
            </a:r>
          </a:p>
          <a:p>
            <a:r>
              <a:rPr lang="en-US" sz="3200" dirty="0" smtClean="0"/>
              <a:t>Subject : English</a:t>
            </a:r>
          </a:p>
          <a:p>
            <a:r>
              <a:rPr lang="en-US" sz="3200" dirty="0" smtClean="0"/>
              <a:t>Lesson </a:t>
            </a:r>
            <a:r>
              <a:rPr lang="en-US" sz="3200" smtClean="0"/>
              <a:t>: </a:t>
            </a:r>
            <a:r>
              <a:rPr lang="en-US" sz="3200" smtClean="0"/>
              <a:t>1-2(A)</a:t>
            </a:r>
            <a:endParaRPr lang="en-US" sz="3200" dirty="0" smtClean="0"/>
          </a:p>
          <a:p>
            <a:r>
              <a:rPr lang="en-US" sz="3200" dirty="0" smtClean="0"/>
              <a:t>Unit:21</a:t>
            </a:r>
          </a:p>
          <a:p>
            <a:r>
              <a:rPr lang="en-US" sz="3200" dirty="0" smtClean="0"/>
              <a:t>Time </a:t>
            </a:r>
            <a:r>
              <a:rPr lang="en-US" sz="3200" dirty="0" smtClean="0"/>
              <a:t>: 40 min</a:t>
            </a:r>
            <a:endParaRPr 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" t="3318" r="3712" b="1537"/>
          <a:stretch/>
        </p:blipFill>
        <p:spPr bwMode="auto">
          <a:xfrm>
            <a:off x="5965633" y="2528562"/>
            <a:ext cx="1959167" cy="26530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97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"/>
            <a:ext cx="8382000" cy="769441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Black" pitchFamily="34" charset="0"/>
              </a:rPr>
              <a:t>     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Learning Outcomes</a:t>
            </a:r>
            <a:endParaRPr lang="en-US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406" y="1143000"/>
            <a:ext cx="9050594" cy="409342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Student’s will be able to-</a:t>
            </a:r>
          </a:p>
          <a:p>
            <a:endParaRPr lang="en-US" sz="2800" dirty="0" smtClean="0"/>
          </a:p>
          <a:p>
            <a:r>
              <a:rPr lang="en-US" sz="2800" dirty="0" smtClean="0"/>
              <a:t>Reading:1.4.1-read </a:t>
            </a:r>
            <a:r>
              <a:rPr lang="en-US" sz="2800" dirty="0" smtClean="0"/>
              <a:t>words and phrases with the 			help of visual clause (about 30 new 			words) and simple sentences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	</a:t>
            </a:r>
          </a:p>
          <a:p>
            <a:r>
              <a:rPr lang="en-US" sz="2800" dirty="0" smtClean="0"/>
              <a:t>1.5.1:read words , phrases and sentences in the text 	with proper pronunciation , stress and intonation.</a:t>
            </a:r>
          </a:p>
          <a:p>
            <a:r>
              <a:rPr lang="en-US" sz="2800" dirty="0" smtClean="0"/>
              <a:t>1.7.1: read short paragraphs , dialogues and simple letter.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3251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47466"/>
            <a:ext cx="89154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L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ook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pictures and think alone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54368"/>
            <a:ext cx="3214636" cy="2904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40" y="3276071"/>
            <a:ext cx="3937719" cy="34768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143000"/>
            <a:ext cx="3685630" cy="2258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590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" y="1254039"/>
            <a:ext cx="4104766" cy="27464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49" y="1254039"/>
            <a:ext cx="3666666" cy="27464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623" y="4180706"/>
            <a:ext cx="3681414" cy="24498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223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19277"/>
            <a:ext cx="8305800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2060"/>
                </a:solidFill>
              </a:rPr>
              <a:t>Todays lesson topic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666999"/>
            <a:ext cx="8305800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Food around the world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406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pla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893" y="228600"/>
            <a:ext cx="3343299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4192" y="3314700"/>
            <a:ext cx="3121008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Input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108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16824793"/>
              </p:ext>
            </p:extLst>
          </p:nvPr>
        </p:nvGraphicFramePr>
        <p:xfrm>
          <a:off x="1571604" y="357166"/>
          <a:ext cx="7572396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8596" y="500042"/>
            <a:ext cx="785818" cy="5214974"/>
          </a:xfrm>
          <a:prstGeom prst="rect">
            <a:avLst/>
          </a:prstGeom>
          <a:solidFill>
            <a:srgbClr val="00B0F0"/>
          </a:solidFill>
          <a:ln cmpd="tri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N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E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W</a:t>
            </a:r>
          </a:p>
          <a:p>
            <a:endParaRPr lang="en-US" sz="36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W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O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R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D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S</a:t>
            </a:r>
            <a:endParaRPr lang="en-US" sz="36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lgi1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76800" y="2667000"/>
            <a:ext cx="2176167" cy="199221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950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207</Words>
  <Application>Microsoft Office PowerPoint</Application>
  <PresentationFormat>On-screen Show (4:3)</PresentationFormat>
  <Paragraphs>95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</cp:revision>
  <dcterms:created xsi:type="dcterms:W3CDTF">2020-11-13T10:26:14Z</dcterms:created>
  <dcterms:modified xsi:type="dcterms:W3CDTF">2020-11-13T12:00:49Z</dcterms:modified>
</cp:coreProperties>
</file>