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1" r:id="rId4"/>
    <p:sldId id="301" r:id="rId5"/>
    <p:sldId id="258" r:id="rId6"/>
    <p:sldId id="280" r:id="rId7"/>
    <p:sldId id="297" r:id="rId8"/>
    <p:sldId id="262" r:id="rId9"/>
    <p:sldId id="263" r:id="rId10"/>
    <p:sldId id="300" r:id="rId11"/>
    <p:sldId id="295" r:id="rId12"/>
    <p:sldId id="296" r:id="rId13"/>
    <p:sldId id="303" r:id="rId14"/>
    <p:sldId id="304" r:id="rId15"/>
    <p:sldId id="315" r:id="rId16"/>
    <p:sldId id="316" r:id="rId17"/>
    <p:sldId id="292" r:id="rId18"/>
    <p:sldId id="313" r:id="rId19"/>
    <p:sldId id="273" r:id="rId20"/>
    <p:sldId id="275" r:id="rId21"/>
    <p:sldId id="272" r:id="rId22"/>
    <p:sldId id="274" r:id="rId23"/>
    <p:sldId id="314" r:id="rId24"/>
    <p:sldId id="289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  <a:srgbClr val="FF0000"/>
    <a:srgbClr val="0033CC"/>
    <a:srgbClr val="009900"/>
    <a:srgbClr val="D60093"/>
    <a:srgbClr val="FF00FF"/>
    <a:srgbClr val="339933"/>
    <a:srgbClr val="541D03"/>
    <a:srgbClr val="969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3537" autoAdjust="0"/>
  </p:normalViewPr>
  <p:slideViewPr>
    <p:cSldViewPr snapToGrid="0">
      <p:cViewPr varScale="1">
        <p:scale>
          <a:sx n="69" d="100"/>
          <a:sy n="69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453B4-55EF-418D-A011-73B3BD82063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075F-B8A8-4E95-98D1-3A92D608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7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3075F-B8A8-4E95-98D1-3A92D60860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F2C5B-B13A-4EA5-ABB8-78C9AC192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8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3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8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6B3E-FE38-4F55-B751-BA6D955301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524B9-90C6-4EF7-B53F-3AA5CF1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6040" y="1113849"/>
            <a:ext cx="5132818" cy="5691850"/>
          </a:xfrm>
          <a:prstGeom prst="rect">
            <a:avLst/>
          </a:prstGeom>
          <a:solidFill>
            <a:srgbClr val="FF0000"/>
          </a:solidFill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38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44340" y="123817"/>
            <a:ext cx="864518" cy="803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AA933-5518-4D63-9F42-C864A1B23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2" y="1113849"/>
            <a:ext cx="6353185" cy="56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2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227" y="4858678"/>
            <a:ext cx="11774832" cy="1754326"/>
          </a:xfrm>
          <a:prstGeom prst="rect">
            <a:avLst/>
          </a:prstGeom>
          <a:solidFill>
            <a:srgbClr val="FF3300"/>
          </a:solidFill>
          <a:ln w="762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18৩০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আলিমুল্লাহ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ফরাসিদের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8" y="249381"/>
            <a:ext cx="11774832" cy="41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7065" y="4094232"/>
            <a:ext cx="10271398" cy="2308324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প্রাসাদটি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করেন।তাঁর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আহসানউল্লাহর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নামনুসারে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ভবনটির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6" y="262200"/>
            <a:ext cx="9862716" cy="36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70" y="4400141"/>
            <a:ext cx="10727139" cy="2123658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১৮৮৮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ঘূণিঝড়ে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১৮৯৭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ভুমিকম্পে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ভবনটি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0" y="72078"/>
            <a:ext cx="10727139" cy="41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80985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73" y="5209522"/>
            <a:ext cx="11600597" cy="1446550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১৯৮৫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প্রসাদটির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প্রচীন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201928"/>
            <a:ext cx="11473425" cy="46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1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255594"/>
            <a:ext cx="11422555" cy="56024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15854" y="79359"/>
            <a:ext cx="4850725" cy="923330"/>
          </a:xfrm>
          <a:prstGeom prst="rect">
            <a:avLst/>
          </a:prstGeom>
          <a:solidFill>
            <a:srgbClr val="009900"/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প্রসাদের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4" y="1255594"/>
            <a:ext cx="5896312" cy="5124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255594"/>
            <a:ext cx="5636525" cy="5124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5615" y="187195"/>
            <a:ext cx="4837077" cy="923330"/>
          </a:xfrm>
          <a:prstGeom prst="rect">
            <a:avLst/>
          </a:prstGeom>
          <a:solidFill>
            <a:srgbClr val="0033CC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প্রসাদের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6" y="1269241"/>
            <a:ext cx="5326523" cy="5071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60" y="1269241"/>
            <a:ext cx="5846662" cy="507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950" y="211429"/>
            <a:ext cx="4782486" cy="923330"/>
          </a:xfrm>
          <a:prstGeom prst="rect">
            <a:avLst/>
          </a:prstGeom>
          <a:solidFill>
            <a:srgbClr val="990033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প্রসাদের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3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77771" y="470208"/>
            <a:ext cx="2366832" cy="92333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3998" r="8917" b="7241"/>
          <a:stretch/>
        </p:blipFill>
        <p:spPr>
          <a:xfrm>
            <a:off x="564109" y="1801505"/>
            <a:ext cx="3330054" cy="4572000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3296" r="12182" b="8407"/>
          <a:stretch/>
        </p:blipFill>
        <p:spPr>
          <a:xfrm>
            <a:off x="4227225" y="1801505"/>
            <a:ext cx="3467924" cy="4572000"/>
          </a:xfrm>
          <a:prstGeom prst="rect">
            <a:avLst/>
          </a:prstGeom>
          <a:solidFill>
            <a:srgbClr val="92D050"/>
          </a:solidFill>
          <a:ln w="76200">
            <a:solidFill>
              <a:srgbClr val="00CC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12099" r="11775" b="11526"/>
          <a:stretch/>
        </p:blipFill>
        <p:spPr>
          <a:xfrm>
            <a:off x="8190214" y="1801505"/>
            <a:ext cx="3437677" cy="4572000"/>
          </a:xfrm>
          <a:prstGeom prst="rect">
            <a:avLst/>
          </a:prstGeom>
          <a:ln w="76200">
            <a:solidFill>
              <a:srgbClr val="D60093"/>
            </a:solidFill>
          </a:ln>
        </p:spPr>
      </p:pic>
    </p:spTree>
    <p:extLst>
      <p:ext uri="{BB962C8B-B14F-4D97-AF65-F5344CB8AC3E}">
        <p14:creationId xmlns:p14="http://schemas.microsoft.com/office/powerpoint/2010/main" val="40734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1355087"/>
            <a:ext cx="9935570" cy="1107996"/>
          </a:xfrm>
          <a:prstGeom prst="rect">
            <a:avLst/>
          </a:prstGeom>
          <a:solidFill>
            <a:srgbClr val="800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বামপাশের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ডানপাশের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091" y="3809756"/>
            <a:ext cx="225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৮০০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470" y="4601164"/>
            <a:ext cx="2220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সতের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9549" y="3785096"/>
            <a:ext cx="452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1266" y="2894149"/>
            <a:ext cx="270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189" y="4577826"/>
            <a:ext cx="3728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1783" y="50343"/>
            <a:ext cx="4667534" cy="1107996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68846" y="3431333"/>
            <a:ext cx="3453809" cy="22625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36041" y="4178593"/>
            <a:ext cx="5780912" cy="7680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9014" y="5333710"/>
            <a:ext cx="2033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উনিশ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36041" y="4249486"/>
            <a:ext cx="5380260" cy="7056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7557" y="2971117"/>
            <a:ext cx="3280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5785" y="5477096"/>
            <a:ext cx="463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1" name="Straight Arrow Connector 50"/>
          <p:cNvCxnSpPr>
            <a:stCxn id="21" idx="3"/>
            <a:endCxn id="7" idx="1"/>
          </p:cNvCxnSpPr>
          <p:nvPr/>
        </p:nvCxnSpPr>
        <p:spPr>
          <a:xfrm flipV="1">
            <a:off x="2262301" y="3248092"/>
            <a:ext cx="6418965" cy="24395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9DAEE9-5901-435F-A84A-F5B2EA42FEEF}"/>
              </a:ext>
            </a:extLst>
          </p:cNvPr>
          <p:cNvSpPr txBox="1"/>
          <p:nvPr/>
        </p:nvSpPr>
        <p:spPr>
          <a:xfrm>
            <a:off x="775854" y="191677"/>
            <a:ext cx="3740727" cy="1107996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16" grpId="0" animBg="1"/>
      <p:bldP spid="21" grpId="0"/>
      <p:bldP spid="26" grpId="0"/>
      <p:bldP spid="33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227" y="1266338"/>
            <a:ext cx="9867332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প্রসাদটি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17" y="2967581"/>
            <a:ext cx="10044753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প্রসাদটি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F99D0-52CA-41F8-AF7A-A53518A8298E}"/>
              </a:ext>
            </a:extLst>
          </p:cNvPr>
          <p:cNvSpPr txBox="1"/>
          <p:nvPr/>
        </p:nvSpPr>
        <p:spPr>
          <a:xfrm>
            <a:off x="3048000" y="512618"/>
            <a:ext cx="390698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দলীয় 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1FD2A5-3424-45AE-B8D2-28338DA4D32F}"/>
              </a:ext>
            </a:extLst>
          </p:cNvPr>
          <p:cNvSpPr txBox="1"/>
          <p:nvPr/>
        </p:nvSpPr>
        <p:spPr>
          <a:xfrm>
            <a:off x="554181" y="1814945"/>
            <a:ext cx="10695709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আবেদা</a:t>
            </a:r>
            <a:r>
              <a:rPr lang="bn-IN" sz="7200" b="1" dirty="0">
                <a:solidFill>
                  <a:srgbClr val="FF0000"/>
                </a:solidFill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</a:p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বালুসাইর সরকারি প্রাথমিক বিদ্যালয়</a:t>
            </a:r>
          </a:p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সদর, নরসিংদী।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7B934B-0FEF-4F65-AE51-D87AF686F960}"/>
              </a:ext>
            </a:extLst>
          </p:cNvPr>
          <p:cNvSpPr txBox="1"/>
          <p:nvPr/>
        </p:nvSpPr>
        <p:spPr>
          <a:xfrm>
            <a:off x="554181" y="518740"/>
            <a:ext cx="1069570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18" y="905770"/>
            <a:ext cx="10088328" cy="31393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পরগনার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এনায়েতুল্লাহ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প্রাসাদটি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</a:t>
            </a:r>
            <a:r>
              <a:rPr lang="en-US" sz="6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6600" dirty="0">
              <a:solidFill>
                <a:srgbClr val="00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17" y="4355820"/>
            <a:ext cx="10088329" cy="11079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মোগল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555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593" y="753221"/>
            <a:ext cx="11715466" cy="45243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7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মতিউল্লাহ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প্রাসাদটিকে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উদ্দেশে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7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7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75" y="5550781"/>
            <a:ext cx="11715466" cy="11079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852" y="1052946"/>
            <a:ext cx="11706270" cy="2215991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ঘূণিঝড়ে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ভবনটি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852" y="3268937"/>
            <a:ext cx="11706269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উত্তরঃ১৮৮৮ </a:t>
            </a:r>
            <a:r>
              <a:rPr lang="en-US" sz="6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ঘূণিঝড়ে</a:t>
            </a:r>
            <a:r>
              <a:rPr lang="en-US" sz="6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ভবনটি</a:t>
            </a:r>
            <a:r>
              <a:rPr lang="en-US" sz="6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6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02547-DB29-41C3-B125-78A2F74C22A9}"/>
              </a:ext>
            </a:extLst>
          </p:cNvPr>
          <p:cNvSpPr txBox="1"/>
          <p:nvPr/>
        </p:nvSpPr>
        <p:spPr>
          <a:xfrm>
            <a:off x="3934691" y="360218"/>
            <a:ext cx="408709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মূল্যায়ন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18" y="1108364"/>
            <a:ext cx="1047202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প্রসাদে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18" y="2422776"/>
            <a:ext cx="10472024" cy="212365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বারান্দা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জলসাঘর,দরবারহল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রংমহল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928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095" y="1327638"/>
            <a:ext cx="3957850" cy="132343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395" y="3589361"/>
            <a:ext cx="10732405" cy="1754326"/>
          </a:xfrm>
          <a:prstGeom prst="rect">
            <a:avLst/>
          </a:prstGeom>
          <a:solidFill>
            <a:srgbClr val="FF0000"/>
          </a:solidFill>
          <a:ln w="762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নিদর্শনগুলো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কেন?চারটি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846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1604" y="4856607"/>
            <a:ext cx="10044332" cy="1624084"/>
          </a:xfrm>
          <a:prstGeom prst="rect">
            <a:avLst/>
          </a:prstGeom>
          <a:solidFill>
            <a:srgbClr val="009900"/>
          </a:solidFill>
          <a:ln w="76200">
            <a:solidFill>
              <a:srgbClr val="9900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DBCCB-BA51-421C-8E8A-DC5D5E25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72" y="134493"/>
            <a:ext cx="9838796" cy="44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373" y="249381"/>
            <a:ext cx="10407132" cy="618630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en-US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বিশ্বপরিচয় </a:t>
            </a:r>
          </a:p>
          <a:p>
            <a:pPr algn="ctr"/>
            <a:r>
              <a:rPr lang="bn-BD" sz="6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6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endParaRPr lang="bn-BD" sz="66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পাঠ-৪</a:t>
            </a:r>
          </a:p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en-US" sz="6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২৮ও ২৯</a:t>
            </a:r>
            <a:endParaRPr lang="bn-BD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82930" y="5885907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096" y="158553"/>
            <a:ext cx="2866030" cy="1200329"/>
          </a:xfrm>
          <a:prstGeom prst="rect">
            <a:avLst/>
          </a:prstGeom>
          <a:solidFill>
            <a:srgbClr val="3DDF1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90" y="1613569"/>
            <a:ext cx="11691826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১৫.২.১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733" y="4108101"/>
            <a:ext cx="8406468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১৫.২.৩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733" y="2538441"/>
            <a:ext cx="11723887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১৫.২.২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733" y="4939098"/>
            <a:ext cx="10204220" cy="830997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১৫.২.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48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4013" y="321103"/>
            <a:ext cx="5343097" cy="923330"/>
          </a:xfrm>
          <a:prstGeom prst="rect">
            <a:avLst/>
          </a:prstGeom>
          <a:solidFill>
            <a:srgbClr val="00660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5648" y="5707405"/>
            <a:ext cx="3398292" cy="923330"/>
          </a:xfrm>
          <a:prstGeom prst="rect">
            <a:avLst/>
          </a:prstGeom>
          <a:solidFill>
            <a:srgbClr val="FF0000"/>
          </a:solidFill>
          <a:ln w="762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5" y="1389834"/>
            <a:ext cx="11562156" cy="41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563" y="2516181"/>
            <a:ext cx="11204810" cy="230832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endParaRPr lang="bn-BD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878" y="319738"/>
            <a:ext cx="9171296" cy="1569660"/>
          </a:xfrm>
          <a:prstGeom prst="rect">
            <a:avLst/>
          </a:prstGeom>
          <a:solidFill>
            <a:srgbClr val="990033"/>
          </a:solidFill>
          <a:ln w="76200">
            <a:solidFill>
              <a:srgbClr val="00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9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9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236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3624" y="5411450"/>
            <a:ext cx="11676739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নবাবদের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রাজপ্রসাদ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83" y="187195"/>
            <a:ext cx="5556020" cy="5224255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5607026" y="2265528"/>
            <a:ext cx="616354" cy="551388"/>
          </a:xfrm>
          <a:prstGeom prst="star5">
            <a:avLst/>
          </a:prstGeom>
          <a:solidFill>
            <a:srgbClr val="FF0000"/>
          </a:solidFill>
          <a:ln w="31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827" y="5312266"/>
            <a:ext cx="11676739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মোগল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পরগনার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এনায়েতুল্লাহ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প্রাসাদটি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150125"/>
            <a:ext cx="11676739" cy="50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7" y="5008414"/>
            <a:ext cx="11491415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মতিউল্লাহ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প্রাসাদটি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উদ্দেশে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বণিকদের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01004"/>
            <a:ext cx="11249891" cy="44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2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348</Words>
  <Application>Microsoft Office PowerPoint</Application>
  <PresentationFormat>Widescreen</PresentationFormat>
  <Paragraphs>62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184</cp:revision>
  <dcterms:created xsi:type="dcterms:W3CDTF">2020-09-30T17:49:37Z</dcterms:created>
  <dcterms:modified xsi:type="dcterms:W3CDTF">2020-11-14T13:12:56Z</dcterms:modified>
</cp:coreProperties>
</file>