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3" r:id="rId3"/>
    <p:sldId id="259" r:id="rId4"/>
    <p:sldId id="258" r:id="rId5"/>
    <p:sldId id="266" r:id="rId6"/>
    <p:sldId id="267" r:id="rId7"/>
    <p:sldId id="264" r:id="rId8"/>
    <p:sldId id="265" r:id="rId9"/>
    <p:sldId id="256" r:id="rId10"/>
    <p:sldId id="257" r:id="rId11"/>
    <p:sldId id="262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FF"/>
    <a:srgbClr val="CC00FF"/>
    <a:srgbClr val="00FFFF"/>
    <a:srgbClr val="CCFFCC"/>
    <a:srgbClr val="ED13AF"/>
    <a:srgbClr val="FF3399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992" autoAdjust="0"/>
  </p:normalViewPr>
  <p:slideViewPr>
    <p:cSldViewPr>
      <p:cViewPr varScale="1">
        <p:scale>
          <a:sx n="75" d="100"/>
          <a:sy n="75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B243A-6353-45E9-BF60-C9C25DA4470D}" type="datetimeFigureOut">
              <a:rPr lang="en-US" smtClean="0"/>
              <a:pPr/>
              <a:t>6/14/2014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DB26-3399-4B36-A32D-955C98C7214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BDB26-3399-4B36-A32D-955C98C72141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BDB26-3399-4B36-A32D-955C98C72141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7571" y="316145"/>
            <a:ext cx="8458200" cy="1600200"/>
          </a:xfrm>
          <a:prstGeom prst="rect">
            <a:avLst/>
          </a:prstGeom>
          <a:solidFill>
            <a:srgbClr val="66FFCC"/>
          </a:solidFill>
          <a:ln w="28575">
            <a:solidFill>
              <a:srgbClr val="0066FF"/>
            </a:solidFill>
          </a:ln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A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User\Desktop\Backup_Digheerpara\My Documents\My Pictures\Flowers\imagesCA29BY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7617929" cy="4724400"/>
          </a:xfrm>
          <a:prstGeom prst="bevel">
            <a:avLst/>
          </a:prstGeom>
          <a:ln w="38100">
            <a:solidFill>
              <a:srgbClr val="FFFF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16200000" flipV="1">
            <a:off x="4838700" y="1790700"/>
            <a:ext cx="1828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76600" y="914400"/>
            <a:ext cx="24384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19400" y="2743200"/>
            <a:ext cx="2971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943100" y="1866900"/>
            <a:ext cx="2209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2971800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2667000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6858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6096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Pictures\protractor\thCAYHT82W.jpg"/>
          <p:cNvPicPr>
            <a:picLocks noChangeAspect="1" noChangeArrowheads="1"/>
          </p:cNvPicPr>
          <p:nvPr/>
        </p:nvPicPr>
        <p:blipFill>
          <a:blip r:embed="rId2" cstate="print"/>
          <a:srcRect t="1812" r="950"/>
          <a:stretch>
            <a:fillRect/>
          </a:stretch>
        </p:blipFill>
        <p:spPr bwMode="auto">
          <a:xfrm rot="21136405">
            <a:off x="1273489" y="1810576"/>
            <a:ext cx="3014373" cy="1458979"/>
          </a:xfrm>
          <a:prstGeom prst="rect">
            <a:avLst/>
          </a:prstGeom>
          <a:noFill/>
        </p:spPr>
      </p:pic>
      <p:cxnSp>
        <p:nvCxnSpPr>
          <p:cNvPr id="19" name="Straight Arrow Connector 18"/>
          <p:cNvCxnSpPr/>
          <p:nvPr/>
        </p:nvCxnSpPr>
        <p:spPr>
          <a:xfrm rot="16200000" flipH="1">
            <a:off x="2688766" y="1349834"/>
            <a:ext cx="695980" cy="12991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3505200"/>
            <a:ext cx="22098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খ ক ঘ       ৭৫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AU" sz="2800" baseline="30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16200000" flipH="1">
            <a:off x="2514600" y="37338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514600" y="35052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qual 36"/>
          <p:cNvSpPr/>
          <p:nvPr/>
        </p:nvSpPr>
        <p:spPr>
          <a:xfrm>
            <a:off x="3505200" y="3505200"/>
            <a:ext cx="381000" cy="533400"/>
          </a:xfrm>
          <a:prstGeom prst="mathEqual">
            <a:avLst>
              <a:gd name="adj1" fmla="val 5058"/>
              <a:gd name="adj2" fmla="val 11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38" name="Picture 2" descr="C:\Users\User\Pictures\protractor\thCAYHT82W.jpg"/>
          <p:cNvPicPr>
            <a:picLocks noChangeAspect="1" noChangeArrowheads="1"/>
          </p:cNvPicPr>
          <p:nvPr/>
        </p:nvPicPr>
        <p:blipFill>
          <a:blip r:embed="rId2" cstate="print"/>
          <a:srcRect t="1812" r="950"/>
          <a:stretch>
            <a:fillRect/>
          </a:stretch>
        </p:blipFill>
        <p:spPr bwMode="auto">
          <a:xfrm rot="21054701">
            <a:off x="4199425" y="1341696"/>
            <a:ext cx="2983133" cy="1458979"/>
          </a:xfrm>
          <a:prstGeom prst="rect">
            <a:avLst/>
          </a:prstGeom>
          <a:noFill/>
        </p:spPr>
      </p:pic>
      <p:cxnSp>
        <p:nvCxnSpPr>
          <p:cNvPr id="39" name="Straight Arrow Connector 38"/>
          <p:cNvCxnSpPr/>
          <p:nvPr/>
        </p:nvCxnSpPr>
        <p:spPr>
          <a:xfrm rot="5400000">
            <a:off x="5497176" y="925176"/>
            <a:ext cx="710344" cy="18250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14600" y="4267200"/>
            <a:ext cx="22098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ক খ গ       ৯৫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AU" sz="2800" baseline="30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2590800" y="44958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590800" y="42672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qual 43"/>
          <p:cNvSpPr/>
          <p:nvPr/>
        </p:nvSpPr>
        <p:spPr>
          <a:xfrm>
            <a:off x="3581400" y="4267200"/>
            <a:ext cx="381000" cy="533400"/>
          </a:xfrm>
          <a:prstGeom prst="mathEqual">
            <a:avLst>
              <a:gd name="adj1" fmla="val 5058"/>
              <a:gd name="adj2" fmla="val 11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34000" y="3429000"/>
            <a:ext cx="2362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খ গ ঘ       ৯০</a:t>
            </a:r>
            <a:r>
              <a:rPr lang="bn-BD" sz="28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AU" sz="2800" baseline="30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16200000" flipH="1">
            <a:off x="5410200" y="36576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5410200" y="34290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qual 47"/>
          <p:cNvSpPr/>
          <p:nvPr/>
        </p:nvSpPr>
        <p:spPr>
          <a:xfrm>
            <a:off x="6400800" y="3429000"/>
            <a:ext cx="381000" cy="533400"/>
          </a:xfrm>
          <a:prstGeom prst="mathEqual">
            <a:avLst>
              <a:gd name="adj1" fmla="val 5058"/>
              <a:gd name="adj2" fmla="val 11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10200" y="4267200"/>
            <a:ext cx="2362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গ ঘ ক       </a:t>
            </a:r>
            <a:r>
              <a:rPr lang="en-AU" sz="28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০০</a:t>
            </a:r>
            <a:r>
              <a:rPr lang="en-AU" sz="2800" baseline="30000" dirty="0" smtClean="0">
                <a:latin typeface="NikoshBAN" pitchFamily="2" charset="0"/>
                <a:cs typeface="NikoshBAN" pitchFamily="2" charset="0"/>
              </a:rPr>
              <a:t>0</a:t>
            </a:r>
            <a:endParaRPr lang="en-AU" sz="2800" baseline="30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16200000" flipH="1">
            <a:off x="5486400" y="44958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5486400" y="42672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qual 51"/>
          <p:cNvSpPr/>
          <p:nvPr/>
        </p:nvSpPr>
        <p:spPr>
          <a:xfrm>
            <a:off x="6477000" y="4267200"/>
            <a:ext cx="381000" cy="533400"/>
          </a:xfrm>
          <a:prstGeom prst="mathEqual">
            <a:avLst>
              <a:gd name="adj1" fmla="val 5058"/>
              <a:gd name="adj2" fmla="val 11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8200" y="5181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খ ক ঘ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rot="16200000" flipH="1">
            <a:off x="914400" y="54102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914400" y="51816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Plus 86"/>
          <p:cNvSpPr/>
          <p:nvPr/>
        </p:nvSpPr>
        <p:spPr>
          <a:xfrm>
            <a:off x="1981200" y="5257800"/>
            <a:ext cx="304800" cy="381000"/>
          </a:xfrm>
          <a:prstGeom prst="mathPlus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TextBox 87"/>
          <p:cNvSpPr txBox="1"/>
          <p:nvPr/>
        </p:nvSpPr>
        <p:spPr>
          <a:xfrm>
            <a:off x="2514600" y="5181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ক খ গ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rot="16200000" flipH="1">
            <a:off x="2590800" y="54102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2590800" y="51816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114800" y="5181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খ গ ঘ      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rot="16200000" flipH="1">
            <a:off x="4191000" y="54102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4191000" y="51816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638800" y="5181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গ ঘ ক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rot="16200000" flipH="1">
            <a:off x="5715000" y="54102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5715000" y="5181600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Equal 101"/>
          <p:cNvSpPr/>
          <p:nvPr/>
        </p:nvSpPr>
        <p:spPr>
          <a:xfrm>
            <a:off x="6781800" y="5181600"/>
            <a:ext cx="381000" cy="533400"/>
          </a:xfrm>
          <a:prstGeom prst="mathEqual">
            <a:avLst>
              <a:gd name="adj1" fmla="val 5058"/>
              <a:gd name="adj2" fmla="val 11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143000" y="5867400"/>
            <a:ext cx="777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৭৫</a:t>
            </a:r>
            <a:r>
              <a:rPr lang="bn-BD" sz="3200" baseline="30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AU" sz="3200" baseline="30000" dirty="0"/>
          </a:p>
        </p:txBody>
      </p:sp>
      <p:sp>
        <p:nvSpPr>
          <p:cNvPr id="109" name="Rectangle 108"/>
          <p:cNvSpPr/>
          <p:nvPr/>
        </p:nvSpPr>
        <p:spPr>
          <a:xfrm>
            <a:off x="2743200" y="5867400"/>
            <a:ext cx="69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৯৫</a:t>
            </a:r>
            <a:r>
              <a:rPr lang="bn-BD" sz="3200" baseline="30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AU" sz="32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4267200" y="5867400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৯০</a:t>
            </a:r>
            <a:r>
              <a:rPr lang="bn-BD" sz="3200" baseline="30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AU" sz="3200" baseline="30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4" name="Plus 113"/>
          <p:cNvSpPr/>
          <p:nvPr/>
        </p:nvSpPr>
        <p:spPr>
          <a:xfrm>
            <a:off x="3657600" y="5257800"/>
            <a:ext cx="304800" cy="381000"/>
          </a:xfrm>
          <a:prstGeom prst="mathPlus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Plus 114"/>
          <p:cNvSpPr/>
          <p:nvPr/>
        </p:nvSpPr>
        <p:spPr>
          <a:xfrm>
            <a:off x="5181600" y="5181600"/>
            <a:ext cx="304800" cy="381000"/>
          </a:xfrm>
          <a:prstGeom prst="mathPlus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Plus 115"/>
          <p:cNvSpPr/>
          <p:nvPr/>
        </p:nvSpPr>
        <p:spPr>
          <a:xfrm>
            <a:off x="2057400" y="5943600"/>
            <a:ext cx="304800" cy="381000"/>
          </a:xfrm>
          <a:prstGeom prst="mathPlus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200"/>
          </a:p>
        </p:txBody>
      </p:sp>
      <p:sp>
        <p:nvSpPr>
          <p:cNvPr id="117" name="Plus 116"/>
          <p:cNvSpPr/>
          <p:nvPr/>
        </p:nvSpPr>
        <p:spPr>
          <a:xfrm>
            <a:off x="3733800" y="5943600"/>
            <a:ext cx="304800" cy="381000"/>
          </a:xfrm>
          <a:prstGeom prst="mathPlus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200"/>
          </a:p>
        </p:txBody>
      </p:sp>
      <p:sp>
        <p:nvSpPr>
          <p:cNvPr id="118" name="Plus 117"/>
          <p:cNvSpPr/>
          <p:nvPr/>
        </p:nvSpPr>
        <p:spPr>
          <a:xfrm>
            <a:off x="5105400" y="5943600"/>
            <a:ext cx="304800" cy="381000"/>
          </a:xfrm>
          <a:prstGeom prst="mathPlus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200"/>
          </a:p>
        </p:txBody>
      </p:sp>
      <p:sp>
        <p:nvSpPr>
          <p:cNvPr id="119" name="Rectangle 118"/>
          <p:cNvSpPr/>
          <p:nvPr/>
        </p:nvSpPr>
        <p:spPr>
          <a:xfrm>
            <a:off x="5562600" y="5867400"/>
            <a:ext cx="848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১০০</a:t>
            </a:r>
            <a:r>
              <a:rPr lang="bn-BD" sz="3200" baseline="30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AU" sz="3200" baseline="30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0" name="Equal 119"/>
          <p:cNvSpPr/>
          <p:nvPr/>
        </p:nvSpPr>
        <p:spPr>
          <a:xfrm>
            <a:off x="6629400" y="5867400"/>
            <a:ext cx="533400" cy="533400"/>
          </a:xfrm>
          <a:prstGeom prst="mathEqual">
            <a:avLst>
              <a:gd name="adj1" fmla="val 8431"/>
              <a:gd name="adj2" fmla="val 11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20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162800" y="5867400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৩৬০</a:t>
            </a:r>
            <a:r>
              <a:rPr lang="en-AU" sz="3200" b="1" baseline="30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AU" sz="3200" b="1" baseline="30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0" name="Picture 2" descr="C:\Users\User\Pictures\protractor\thCAYHT82W.jpg"/>
          <p:cNvPicPr>
            <a:picLocks noChangeAspect="1" noChangeArrowheads="1"/>
          </p:cNvPicPr>
          <p:nvPr/>
        </p:nvPicPr>
        <p:blipFill>
          <a:blip r:embed="rId2" cstate="print"/>
          <a:srcRect t="1812" r="950"/>
          <a:stretch>
            <a:fillRect/>
          </a:stretch>
        </p:blipFill>
        <p:spPr bwMode="auto">
          <a:xfrm rot="10637813">
            <a:off x="4299943" y="831531"/>
            <a:ext cx="2983133" cy="1458979"/>
          </a:xfrm>
          <a:prstGeom prst="rect">
            <a:avLst/>
          </a:prstGeom>
          <a:noFill/>
        </p:spPr>
      </p:pic>
      <p:cxnSp>
        <p:nvCxnSpPr>
          <p:cNvPr id="61" name="Straight Arrow Connector 60"/>
          <p:cNvCxnSpPr/>
          <p:nvPr/>
        </p:nvCxnSpPr>
        <p:spPr>
          <a:xfrm rot="10800000">
            <a:off x="5791200" y="2209800"/>
            <a:ext cx="76200" cy="79501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2" descr="C:\Users\User\Pictures\protractor\thCAYHT82W.jpg"/>
          <p:cNvPicPr>
            <a:picLocks noChangeAspect="1" noChangeArrowheads="1"/>
          </p:cNvPicPr>
          <p:nvPr/>
        </p:nvPicPr>
        <p:blipFill>
          <a:blip r:embed="rId2" cstate="print"/>
          <a:srcRect t="1812" r="950"/>
          <a:stretch>
            <a:fillRect/>
          </a:stretch>
        </p:blipFill>
        <p:spPr bwMode="auto">
          <a:xfrm rot="10611152">
            <a:off x="1790402" y="918995"/>
            <a:ext cx="2983133" cy="1458979"/>
          </a:xfrm>
          <a:prstGeom prst="rect">
            <a:avLst/>
          </a:prstGeom>
          <a:noFill/>
        </p:spPr>
      </p:pic>
      <p:cxnSp>
        <p:nvCxnSpPr>
          <p:cNvPr id="64" name="Straight Arrow Connector 63"/>
          <p:cNvCxnSpPr/>
          <p:nvPr/>
        </p:nvCxnSpPr>
        <p:spPr>
          <a:xfrm rot="5400000" flipH="1" flipV="1">
            <a:off x="2514600" y="2514600"/>
            <a:ext cx="838200" cy="2286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7200" y="762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চতুর্ভূজটির কোণ চারটি মেপে এদের যোগফল নির্ণয় কর।</a:t>
            </a:r>
            <a:endParaRPr lang="en-AU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30" grpId="0" animBg="1"/>
      <p:bldP spid="37" grpId="0" animBg="1"/>
      <p:bldP spid="41" grpId="0" animBg="1"/>
      <p:bldP spid="44" grpId="0" animBg="1"/>
      <p:bldP spid="45" grpId="0" animBg="1"/>
      <p:bldP spid="48" grpId="0" animBg="1"/>
      <p:bldP spid="49" grpId="0" animBg="1"/>
      <p:bldP spid="52" grpId="0" animBg="1"/>
      <p:bldP spid="83" grpId="0"/>
      <p:bldP spid="87" grpId="0" animBg="1"/>
      <p:bldP spid="88" grpId="0"/>
      <p:bldP spid="93" grpId="0"/>
      <p:bldP spid="98" grpId="0"/>
      <p:bldP spid="102" grpId="0" animBg="1"/>
      <p:bldP spid="103" grpId="0"/>
      <p:bldP spid="109" grpId="0"/>
      <p:bldP spid="110" grpId="0"/>
      <p:bldP spid="114" grpId="0" animBg="1"/>
      <p:bldP spid="115" grpId="0" animBg="1"/>
      <p:bldP spid="116" grpId="0" animBg="1"/>
      <p:bldP spid="117" grpId="0" animBg="1"/>
      <p:bldP spid="118" grpId="0" animBg="1"/>
      <p:bldP spid="119" grpId="0"/>
      <p:bldP spid="120" grpId="0" animBg="1"/>
      <p:bldP spid="1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620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AU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286000"/>
            <a:ext cx="4038600" cy="646331"/>
          </a:xfrm>
          <a:prstGeom prst="rect">
            <a:avLst/>
          </a:prstGeom>
          <a:solidFill>
            <a:srgbClr val="FFC000"/>
          </a:solidFill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চতুর্ভূজ আঁক।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4114800"/>
            <a:ext cx="8534400" cy="584775"/>
          </a:xfrm>
          <a:prstGeom prst="rect">
            <a:avLst/>
          </a:prstGeom>
          <a:solidFill>
            <a:srgbClr val="FFC000"/>
          </a:solidFill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চতুর্ভূজটির কোণ চারটি মেপে তাদের পরিমাপের যোগফল নির্ণয় কর। </a:t>
            </a:r>
            <a:endParaRPr lang="en-AU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276600"/>
            <a:ext cx="7543800" cy="584775"/>
          </a:xfrm>
          <a:prstGeom prst="rect">
            <a:avLst/>
          </a:prstGeom>
          <a:solidFill>
            <a:srgbClr val="FFC000"/>
          </a:solidFill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এর বাহু চারটির ও কর্ণ দুটির দৈর্ঘ্য মেপে সেন্টিমিটারে লিখ।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Backup_Digheerpara\My Documents\My Pictures\Flowers\imagesCACYR5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4714875" cy="4302548"/>
          </a:xfrm>
          <a:prstGeom prst="ellipse">
            <a:avLst/>
          </a:prstGeom>
          <a:noFill/>
          <a:ln w="38100">
            <a:solidFill>
              <a:srgbClr val="CC00FF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066800" y="685800"/>
            <a:ext cx="7162800" cy="37338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>
                <a:gd name="adj1" fmla="val 10155068"/>
                <a:gd name="adj2" fmla="val 52130"/>
              </a:avLst>
            </a:prstTxWarp>
            <a:spAutoFit/>
          </a:bodyPr>
          <a:lstStyle/>
          <a:p>
            <a:pPr algn="ctr"/>
            <a:r>
              <a:rPr lang="bn-BD" sz="96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AU" sz="96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905000"/>
            <a:ext cx="6172200" cy="3354765"/>
          </a:xfrm>
          <a:prstGeom prst="rect">
            <a:avLst/>
          </a:prstGeom>
          <a:solidFill>
            <a:srgbClr val="66FFCC"/>
          </a:solidFill>
          <a:ln w="28575">
            <a:solidFill>
              <a:srgbClr val="CC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</a:p>
          <a:p>
            <a:pPr algn="ctr"/>
            <a:r>
              <a:rPr lang="bn-BD" sz="4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সুভাষ বিশ্বাস</a:t>
            </a:r>
            <a:endParaRPr lang="bn-BD" sz="4400" b="1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কাশিমপুর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সরকারী প্রাথমিক বিদ্যালয়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সদর,গাজীপুর।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981200"/>
            <a:ext cx="6477000" cy="3785652"/>
          </a:xfrm>
          <a:prstGeom prst="rect">
            <a:avLst/>
          </a:prstGeom>
          <a:solidFill>
            <a:srgbClr val="66FFCC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 পঞ্চম</a:t>
            </a:r>
          </a:p>
          <a:p>
            <a:pPr algn="ctr"/>
            <a:r>
              <a:rPr lang="bn-BD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গণিত (জ্যামিতি)</a:t>
            </a:r>
          </a:p>
          <a:p>
            <a:pPr algn="ctr"/>
            <a:r>
              <a:rPr lang="bn-BD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পাঠঃ </a:t>
            </a:r>
            <a:r>
              <a:rPr lang="bn-BD" sz="6000" b="1" dirty="0" smtClean="0">
                <a:ln w="11430"/>
                <a:solidFill>
                  <a:srgbClr val="00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চতুর্ভূজ</a:t>
            </a:r>
          </a:p>
          <a:p>
            <a:pPr algn="ctr"/>
            <a:r>
              <a:rPr lang="bn-BD" sz="6000" b="1" dirty="0" smtClean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৪০ মিনিট।</a:t>
            </a:r>
            <a:endParaRPr lang="en-AU" sz="6000" b="1" dirty="0">
              <a:ln w="11430"/>
              <a:solidFill>
                <a:srgbClr val="FF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066800"/>
            <a:ext cx="3429000" cy="1015663"/>
          </a:xfrm>
          <a:prstGeom prst="rect">
            <a:avLst/>
          </a:prstGeom>
          <a:solidFill>
            <a:srgbClr val="00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AU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667000"/>
            <a:ext cx="4876800" cy="646331"/>
          </a:xfrm>
          <a:prstGeom prst="rect">
            <a:avLst/>
          </a:prstGeom>
          <a:solidFill>
            <a:srgbClr val="66FFCC"/>
          </a:solidFill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চতুর্ভূজ আঁকতে পারবে।</a:t>
            </a:r>
            <a:endParaRPr lang="en-AU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505200"/>
            <a:ext cx="8458200" cy="523220"/>
          </a:xfrm>
          <a:prstGeom prst="rect">
            <a:avLst/>
          </a:prstGeom>
          <a:solidFill>
            <a:srgbClr val="66FFCC"/>
          </a:solidFill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চতুর্ভূজের বাহু চারটি ও কর্ণ দুটির দৈর্ঘ্য মেপে সেন্টিমিটারে লিখতে পারবে।</a:t>
            </a:r>
            <a:endParaRPr lang="en-AU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191000"/>
            <a:ext cx="8839200" cy="523220"/>
          </a:xfrm>
          <a:prstGeom prst="rect">
            <a:avLst/>
          </a:prstGeom>
          <a:solidFill>
            <a:srgbClr val="66FFCC"/>
          </a:solidFill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চতুর্ভূজের কোণ চারটি মেপে তাদের পরিমাপের যোগফল নির্ণয় করতে পারবে।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1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7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4953000"/>
            <a:ext cx="53014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চতুর্ভূজ কাকে বলে?</a:t>
            </a:r>
            <a:endParaRPr lang="en-AU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1524000"/>
            <a:ext cx="5538696" cy="3154710"/>
          </a:xfrm>
          <a:prstGeom prst="rect">
            <a:avLst/>
          </a:prstGeom>
          <a:solidFill>
            <a:srgbClr val="CCFFCC"/>
          </a:solidFill>
          <a:ln w="38100">
            <a:solidFill>
              <a:srgbClr val="92D050"/>
            </a:solidFill>
            <a:prstDash val="sysDot"/>
          </a:ln>
        </p:spPr>
        <p:txBody>
          <a:bodyPr wrap="none">
            <a:spAutoFit/>
          </a:bodyPr>
          <a:lstStyle/>
          <a:p>
            <a:r>
              <a:rPr lang="bn-BD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চতুর্ভূজ</a:t>
            </a:r>
            <a:endParaRPr lang="en-AU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0"/>
            <a:ext cx="8839200" cy="452431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চতুর্ভূজঃ</a:t>
            </a:r>
          </a:p>
          <a:p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চারটি  রেখাংশ দ্বারা আবদ্ধ চিত্রকে চতুর্ভূজ বলে।</a:t>
            </a:r>
          </a:p>
          <a:p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  ক                      খ</a:t>
            </a:r>
          </a:p>
          <a:p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 গ                       ঘ</a:t>
            </a:r>
          </a:p>
          <a:p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চিত্রঃ কখগঘ একটি চতুর্ভূজ।</a:t>
            </a:r>
          </a:p>
          <a:p>
            <a:endParaRPr lang="bn-BD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438400"/>
            <a:ext cx="2057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imagesCA5SSCXR.jpg"/>
          <p:cNvPicPr>
            <a:picLocks noChangeAspect="1" noChangeArrowheads="1"/>
          </p:cNvPicPr>
          <p:nvPr/>
        </p:nvPicPr>
        <p:blipFill>
          <a:blip r:embed="rId2"/>
          <a:srcRect l="7347" r="13675" b="33641"/>
          <a:stretch>
            <a:fillRect/>
          </a:stretch>
        </p:blipFill>
        <p:spPr bwMode="auto">
          <a:xfrm>
            <a:off x="4572000" y="3657600"/>
            <a:ext cx="3762022" cy="2667000"/>
          </a:xfrm>
          <a:prstGeom prst="rect">
            <a:avLst/>
          </a:prstGeom>
          <a:noFill/>
        </p:spPr>
      </p:pic>
      <p:pic>
        <p:nvPicPr>
          <p:cNvPr id="1027" name="Picture 3" descr="C:\Users\User\Pictures\imagesCATY3X4O.jpg"/>
          <p:cNvPicPr>
            <a:picLocks noChangeAspect="1" noChangeArrowheads="1"/>
          </p:cNvPicPr>
          <p:nvPr/>
        </p:nvPicPr>
        <p:blipFill>
          <a:blip r:embed="rId3"/>
          <a:srcRect b="17143"/>
          <a:stretch>
            <a:fillRect/>
          </a:stretch>
        </p:blipFill>
        <p:spPr bwMode="auto">
          <a:xfrm>
            <a:off x="1066800" y="762000"/>
            <a:ext cx="2667000" cy="2209800"/>
          </a:xfrm>
          <a:prstGeom prst="rect">
            <a:avLst/>
          </a:prstGeom>
          <a:noFill/>
        </p:spPr>
      </p:pic>
      <p:pic>
        <p:nvPicPr>
          <p:cNvPr id="1030" name="Picture 6" descr="C:\Users\User\Pictures\imagesCAMKPXZ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581400"/>
            <a:ext cx="3179091" cy="2381250"/>
          </a:xfrm>
          <a:prstGeom prst="rect">
            <a:avLst/>
          </a:prstGeom>
          <a:noFill/>
        </p:spPr>
      </p:pic>
      <p:pic>
        <p:nvPicPr>
          <p:cNvPr id="1031" name="Picture 7" descr="C:\Users\User\Pictures\untitledf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838200"/>
            <a:ext cx="3075410" cy="22860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2895600" y="3810000"/>
            <a:ext cx="914400" cy="838200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286000" y="4649788"/>
            <a:ext cx="1524000" cy="989012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1333500" y="4686300"/>
            <a:ext cx="990600" cy="914400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371600" y="3810000"/>
            <a:ext cx="1524000" cy="838200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6800" y="1219200"/>
            <a:ext cx="2667000" cy="1588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24000" y="1828800"/>
            <a:ext cx="1676400" cy="1588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162300" y="1257300"/>
            <a:ext cx="609600" cy="53340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990600" y="1295400"/>
            <a:ext cx="685800" cy="53340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552700" y="2400300"/>
            <a:ext cx="1066800" cy="76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3009900" y="1943100"/>
            <a:ext cx="914400" cy="76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3009900" y="2476500"/>
            <a:ext cx="457200" cy="381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3124200" y="1524000"/>
            <a:ext cx="381000" cy="381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V="1">
            <a:off x="1104900" y="2324100"/>
            <a:ext cx="990600" cy="152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838200" y="1828800"/>
            <a:ext cx="914400" cy="152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1257300" y="2476500"/>
            <a:ext cx="533400" cy="304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V="1">
            <a:off x="1104900" y="1562100"/>
            <a:ext cx="609600" cy="381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 flipV="1">
            <a:off x="5334000" y="838200"/>
            <a:ext cx="1447800" cy="4572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6324600" y="1066800"/>
            <a:ext cx="1447800" cy="6096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334000" y="1295400"/>
            <a:ext cx="1066800" cy="3810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>
            <a:off x="6781800" y="838200"/>
            <a:ext cx="990600" cy="2286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6249194" y="4038600"/>
            <a:ext cx="990600" cy="228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6249194" y="4648200"/>
            <a:ext cx="18288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944394" y="4343400"/>
            <a:ext cx="6096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>
            <a:off x="7239794" y="4267200"/>
            <a:ext cx="838200" cy="685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5906294" y="4380706"/>
            <a:ext cx="5334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4876800" y="4114800"/>
            <a:ext cx="914400" cy="53340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876800" y="4648200"/>
            <a:ext cx="12954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715000" y="4114800"/>
            <a:ext cx="4572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250" autoRev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7" dur="250" autoRev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" dur="250" autoRev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50" autoRev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Pictures\imagesCAEGGSHZ.jpg"/>
          <p:cNvPicPr>
            <a:picLocks noChangeAspect="1" noChangeArrowheads="1"/>
          </p:cNvPicPr>
          <p:nvPr/>
        </p:nvPicPr>
        <p:blipFill>
          <a:blip r:embed="rId2"/>
          <a:srcRect b="25000"/>
          <a:stretch>
            <a:fillRect/>
          </a:stretch>
        </p:blipFill>
        <p:spPr bwMode="auto">
          <a:xfrm>
            <a:off x="381000" y="228600"/>
            <a:ext cx="5562600" cy="3124200"/>
          </a:xfrm>
          <a:prstGeom prst="rect">
            <a:avLst/>
          </a:prstGeom>
          <a:noFill/>
        </p:spPr>
      </p:pic>
      <p:pic>
        <p:nvPicPr>
          <p:cNvPr id="3" name="Picture 5" descr="C:\Users\User\Pictures\imagesCANW6SM0.jpg"/>
          <p:cNvPicPr>
            <a:picLocks noChangeAspect="1" noChangeArrowheads="1"/>
          </p:cNvPicPr>
          <p:nvPr/>
        </p:nvPicPr>
        <p:blipFill>
          <a:blip r:embed="rId3"/>
          <a:srcRect t="14865" b="50000"/>
          <a:stretch>
            <a:fillRect/>
          </a:stretch>
        </p:blipFill>
        <p:spPr bwMode="auto">
          <a:xfrm>
            <a:off x="304800" y="3505200"/>
            <a:ext cx="5715000" cy="2971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572000" y="2362200"/>
            <a:ext cx="381000" cy="762000"/>
          </a:xfrm>
          <a:prstGeom prst="rect">
            <a:avLst/>
          </a:prstGeom>
          <a:noFill/>
          <a:ln w="38100">
            <a:solidFill>
              <a:srgbClr val="ED13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286000" y="2209800"/>
            <a:ext cx="381000" cy="76200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2362200" y="5334000"/>
            <a:ext cx="381000" cy="762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3124200" y="5410200"/>
            <a:ext cx="381000" cy="762000"/>
          </a:xfrm>
          <a:prstGeom prst="rect">
            <a:avLst/>
          </a:prstGeom>
          <a:noFill/>
          <a:ln w="38100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4114800" y="5410200"/>
            <a:ext cx="381000" cy="762000"/>
          </a:xfrm>
          <a:prstGeom prst="rect">
            <a:avLst/>
          </a:prstGeom>
          <a:noFill/>
          <a:ln w="38100">
            <a:solidFill>
              <a:srgbClr val="ED13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4800600" y="5486400"/>
            <a:ext cx="381000" cy="762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1219200" y="5257800"/>
            <a:ext cx="381000" cy="762000"/>
          </a:xfrm>
          <a:prstGeom prst="rec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533400" y="5334000"/>
            <a:ext cx="381000" cy="7620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Straight Connector 18"/>
          <p:cNvCxnSpPr/>
          <p:nvPr/>
        </p:nvCxnSpPr>
        <p:spPr>
          <a:xfrm>
            <a:off x="4267200" y="4267200"/>
            <a:ext cx="1447800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04800" y="3962400"/>
            <a:ext cx="8382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304800" y="4724400"/>
            <a:ext cx="54102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1143000" y="3962400"/>
            <a:ext cx="3200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457200" y="1295400"/>
            <a:ext cx="3124200" cy="685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381000" y="3276600"/>
            <a:ext cx="3124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476500" y="2247900"/>
            <a:ext cx="1981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-342900" y="2628900"/>
            <a:ext cx="15240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2476500" y="2171700"/>
            <a:ext cx="2286000" cy="76200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5029200" y="2438400"/>
            <a:ext cx="1828800" cy="1588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3581400" y="3276600"/>
            <a:ext cx="2362200" cy="77788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3657600" y="1066800"/>
            <a:ext cx="2362200" cy="533400"/>
          </a:xfrm>
          <a:prstGeom prst="line">
            <a:avLst/>
          </a:prstGeom>
          <a:ln w="381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381000" y="4876800"/>
            <a:ext cx="5105400" cy="38100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304800" y="6248400"/>
            <a:ext cx="5181600" cy="15240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4876800" y="5867400"/>
            <a:ext cx="12192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-342106" y="5599906"/>
            <a:ext cx="14478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42917 -0.2777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57084 -0.2555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19583 -0.7333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49583 -0.4444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-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49584 -0.4444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-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3.33333E-6 L 0.475 -0.4333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7625 -0.0333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70417 -0.0444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3200400" y="1600200"/>
            <a:ext cx="24384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V="1">
            <a:off x="4762500" y="2476500"/>
            <a:ext cx="1828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1866900" y="2552700"/>
            <a:ext cx="2209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43200" y="3429000"/>
            <a:ext cx="2971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3505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AU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2971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AU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13716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AU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13716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AU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62200" y="4191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চিত্রঃ ক খ গ ঘ একটি চতুর্ভূজ </a:t>
            </a:r>
            <a:endParaRPr lang="en-AU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Pictures\Scale2\thCA5E0LGR.jpg"/>
          <p:cNvPicPr>
            <a:picLocks noChangeAspect="1" noChangeArrowheads="1"/>
          </p:cNvPicPr>
          <p:nvPr/>
        </p:nvPicPr>
        <p:blipFill>
          <a:blip r:embed="rId2" cstate="print"/>
          <a:srcRect l="9091" t="30246" b="24444"/>
          <a:stretch>
            <a:fillRect/>
          </a:stretch>
        </p:blipFill>
        <p:spPr bwMode="auto">
          <a:xfrm rot="21031611">
            <a:off x="2500383" y="3546522"/>
            <a:ext cx="5230256" cy="1186571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1600200" y="4876800"/>
            <a:ext cx="3200400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 খ বাহু       ৪.৫ সেঃ মিঃ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00200" y="5562600"/>
            <a:ext cx="32004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 গ বাহু       ২.৭ সেঃ মিঃ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6" name="Picture 2" descr="C:\Users\User\Pictures\Scale2\thCA5E0LGR.jpg"/>
          <p:cNvPicPr>
            <a:picLocks noChangeAspect="1" noChangeArrowheads="1"/>
          </p:cNvPicPr>
          <p:nvPr/>
        </p:nvPicPr>
        <p:blipFill>
          <a:blip r:embed="rId2" cstate="print"/>
          <a:srcRect l="9091" t="30246" b="24444"/>
          <a:stretch>
            <a:fillRect/>
          </a:stretch>
        </p:blipFill>
        <p:spPr bwMode="auto">
          <a:xfrm rot="16027071">
            <a:off x="3630838" y="530473"/>
            <a:ext cx="5230256" cy="1186571"/>
          </a:xfrm>
          <a:prstGeom prst="rect">
            <a:avLst/>
          </a:prstGeom>
          <a:noFill/>
        </p:spPr>
      </p:pic>
      <p:sp>
        <p:nvSpPr>
          <p:cNvPr id="57" name="Equal 56"/>
          <p:cNvSpPr/>
          <p:nvPr/>
        </p:nvSpPr>
        <p:spPr>
          <a:xfrm>
            <a:off x="2780552" y="4800600"/>
            <a:ext cx="313765" cy="685800"/>
          </a:xfrm>
          <a:prstGeom prst="mathEqual">
            <a:avLst>
              <a:gd name="adj1" fmla="val 7391"/>
              <a:gd name="adj2" fmla="val 11760"/>
            </a:avLst>
          </a:prstGeom>
          <a:solidFill>
            <a:schemeClr val="bg1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58" name="Equal 57"/>
          <p:cNvSpPr/>
          <p:nvPr/>
        </p:nvSpPr>
        <p:spPr>
          <a:xfrm>
            <a:off x="2780552" y="5486400"/>
            <a:ext cx="313765" cy="685800"/>
          </a:xfrm>
          <a:prstGeom prst="mathEqual">
            <a:avLst>
              <a:gd name="adj1" fmla="val 7391"/>
              <a:gd name="adj2" fmla="val 11760"/>
            </a:avLst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60" name="Picture 2" descr="C:\Users\User\Pictures\Scale2\thCA5E0LGR.jpg"/>
          <p:cNvPicPr>
            <a:picLocks noChangeAspect="1" noChangeArrowheads="1"/>
          </p:cNvPicPr>
          <p:nvPr/>
        </p:nvPicPr>
        <p:blipFill>
          <a:blip r:embed="rId2" cstate="print"/>
          <a:srcRect l="9091" t="30246" b="24444"/>
          <a:stretch>
            <a:fillRect/>
          </a:stretch>
        </p:blipFill>
        <p:spPr bwMode="auto">
          <a:xfrm rot="10634337">
            <a:off x="531498" y="445077"/>
            <a:ext cx="5410206" cy="1186571"/>
          </a:xfrm>
          <a:prstGeom prst="rect">
            <a:avLst/>
          </a:prstGeom>
          <a:noFill/>
        </p:spPr>
      </p:pic>
      <p:sp>
        <p:nvSpPr>
          <p:cNvPr id="61" name="TextBox 60"/>
          <p:cNvSpPr txBox="1"/>
          <p:nvPr/>
        </p:nvSpPr>
        <p:spPr>
          <a:xfrm>
            <a:off x="5181600" y="4876800"/>
            <a:ext cx="32766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 ঘ বাহু       ৩.৫ সেঃ মিঃ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Equal 61"/>
          <p:cNvSpPr/>
          <p:nvPr/>
        </p:nvSpPr>
        <p:spPr>
          <a:xfrm>
            <a:off x="6364286" y="4800600"/>
            <a:ext cx="341313" cy="685800"/>
          </a:xfrm>
          <a:prstGeom prst="mathEqual">
            <a:avLst>
              <a:gd name="adj1" fmla="val 7391"/>
              <a:gd name="adj2" fmla="val 11760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63" name="Picture 2" descr="C:\Users\User\Pictures\Scale2\thCA5E0LGR.jpg"/>
          <p:cNvPicPr>
            <a:picLocks noChangeAspect="1" noChangeArrowheads="1"/>
          </p:cNvPicPr>
          <p:nvPr/>
        </p:nvPicPr>
        <p:blipFill>
          <a:blip r:embed="rId2" cstate="print"/>
          <a:srcRect l="9091" t="30246" b="24444"/>
          <a:stretch>
            <a:fillRect/>
          </a:stretch>
        </p:blipFill>
        <p:spPr bwMode="auto">
          <a:xfrm rot="6102755">
            <a:off x="-512718" y="3202599"/>
            <a:ext cx="5230256" cy="1186571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5181600" y="5572780"/>
            <a:ext cx="32766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 ক বাহু       ৩.৪ সেঃ মিঃ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Equal 64"/>
          <p:cNvSpPr/>
          <p:nvPr/>
        </p:nvSpPr>
        <p:spPr>
          <a:xfrm>
            <a:off x="6499412" y="5486400"/>
            <a:ext cx="321235" cy="685800"/>
          </a:xfrm>
          <a:prstGeom prst="mathEqual">
            <a:avLst>
              <a:gd name="adj1" fmla="val 7391"/>
              <a:gd name="adj2" fmla="val 11760"/>
            </a:avLst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743200" y="1600200"/>
            <a:ext cx="2895600" cy="22860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7" idx="3"/>
          </p:cNvCxnSpPr>
          <p:nvPr/>
        </p:nvCxnSpPr>
        <p:spPr>
          <a:xfrm rot="10800000">
            <a:off x="3200400" y="1694766"/>
            <a:ext cx="2514600" cy="1734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 descr="C:\Users\User\Pictures\Scale2\thCA5E0LGR.jpg"/>
          <p:cNvPicPr>
            <a:picLocks noChangeAspect="1" noChangeArrowheads="1"/>
          </p:cNvPicPr>
          <p:nvPr/>
        </p:nvPicPr>
        <p:blipFill>
          <a:blip r:embed="rId2" cstate="print"/>
          <a:srcRect l="9091" t="30246" b="24444"/>
          <a:stretch>
            <a:fillRect/>
          </a:stretch>
        </p:blipFill>
        <p:spPr bwMode="auto">
          <a:xfrm rot="8481540">
            <a:off x="819918" y="1910664"/>
            <a:ext cx="5230256" cy="1186571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1600200" y="6172200"/>
            <a:ext cx="32004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 গ কর্ণ       ৫.৫ সেঃ মিঃ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Equal 35"/>
          <p:cNvSpPr/>
          <p:nvPr/>
        </p:nvSpPr>
        <p:spPr>
          <a:xfrm>
            <a:off x="2780552" y="6096000"/>
            <a:ext cx="313765" cy="685800"/>
          </a:xfrm>
          <a:prstGeom prst="mathEqual">
            <a:avLst>
              <a:gd name="adj1" fmla="val 7391"/>
              <a:gd name="adj2" fmla="val 11760"/>
            </a:avLst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600" y="6172200"/>
            <a:ext cx="32004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 ঘ কর্ণ       ৪.৬ সেঃ মিঃ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Equal 37"/>
          <p:cNvSpPr/>
          <p:nvPr/>
        </p:nvSpPr>
        <p:spPr>
          <a:xfrm>
            <a:off x="6361952" y="6096000"/>
            <a:ext cx="313765" cy="685800"/>
          </a:xfrm>
          <a:prstGeom prst="mathEqual">
            <a:avLst>
              <a:gd name="adj1" fmla="val 7391"/>
              <a:gd name="adj2" fmla="val 11760"/>
            </a:avLst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39" name="Picture 2" descr="C:\Users\User\Pictures\Scale2\thCA5E0LGR.jpg"/>
          <p:cNvPicPr>
            <a:picLocks noChangeAspect="1" noChangeArrowheads="1"/>
          </p:cNvPicPr>
          <p:nvPr/>
        </p:nvPicPr>
        <p:blipFill>
          <a:blip r:embed="rId2" cstate="print"/>
          <a:srcRect l="9091" t="30246" b="24444"/>
          <a:stretch>
            <a:fillRect/>
          </a:stretch>
        </p:blipFill>
        <p:spPr bwMode="auto">
          <a:xfrm rot="2070775">
            <a:off x="2085685" y="2922537"/>
            <a:ext cx="5230256" cy="1186571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533400" y="533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চতুর্ভূজ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আঁকি এবং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এর বাহু চারটি ও কর্ণ দুটি মেপে সেন্টিমিটারে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লিখি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AU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31" grpId="0"/>
      <p:bldP spid="53" grpId="0" animBg="1"/>
      <p:bldP spid="55" grpId="0" animBg="1"/>
      <p:bldP spid="57" grpId="0" animBg="1"/>
      <p:bldP spid="58" grpId="0" animBg="1"/>
      <p:bldP spid="61" grpId="0" animBg="1"/>
      <p:bldP spid="62" grpId="0" animBg="1"/>
      <p:bldP spid="64" grpId="0" animBg="1"/>
      <p:bldP spid="65" grpId="0" animBg="1"/>
      <p:bldP spid="35" grpId="0" animBg="1"/>
      <p:bldP spid="36" grpId="0" animBg="1"/>
      <p:bldP spid="37" grpId="0" animBg="1"/>
      <p:bldP spid="38" grpId="0" animBg="1"/>
      <p:bldP spid="3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234</Words>
  <Application>Microsoft Office PowerPoint</Application>
  <PresentationFormat>On-screen Show (4:3)</PresentationFormat>
  <Paragraphs>60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138</cp:revision>
  <dcterms:created xsi:type="dcterms:W3CDTF">2006-08-16T00:00:00Z</dcterms:created>
  <dcterms:modified xsi:type="dcterms:W3CDTF">2014-06-14T16:19:05Z</dcterms:modified>
</cp:coreProperties>
</file>