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77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54" autoAdjust="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7F86-0570-4ACF-9B8C-76133E678C01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ED38-B8E9-450A-AA28-11265AD5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4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3F66-5968-4D4D-8C2F-DF0085044F06}" type="datetimeFigureOut">
              <a:rPr lang="en-US" smtClean="0"/>
              <a:t>15-Nov-20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BFA70A-250A-4FC6-85CD-7EE0E3CE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"/>
            <a:ext cx="12192000" cy="683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15" y="20781"/>
            <a:ext cx="2227885" cy="1884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1"/>
            <a:ext cx="2218231" cy="1891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3470432" y="1800183"/>
            <a:ext cx="5251135" cy="32576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E13C9-2E83-4DCF-85E6-AB73CCE11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15" y="4714875"/>
            <a:ext cx="222788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84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F412C0E-7B3C-4222-8691-73B9332339CF}"/>
              </a:ext>
            </a:extLst>
          </p:cNvPr>
          <p:cNvSpPr/>
          <p:nvPr/>
        </p:nvSpPr>
        <p:spPr>
          <a:xfrm>
            <a:off x="0" y="4197246"/>
            <a:ext cx="11437494" cy="253333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 কৃষিপণ্য বিদেশে রপ্তানি করে বৈদেশিক মুদ্রা উপার্জন করা হয়, সেগুলোকে অর্থকরী ফসল বলে।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94961-0EAF-46E9-BF59-BDCF1E4F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4084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CD0EC-7815-4F2C-B22D-A2406563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0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8D4AD3-BF14-4555-AA82-CAA31178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3426824"/>
            <a:ext cx="6096004" cy="343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C727E-1719-4D17-8092-B662CC01F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CF66E0-4555-4EAC-9993-990DBFAD7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5997" cy="343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1FEC3-5DBC-4B77-AE7A-81117C992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"/>
            <a:ext cx="6096001" cy="3429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1EC167-3EBC-4510-8D3E-7712506BE2BD}"/>
              </a:ext>
            </a:extLst>
          </p:cNvPr>
          <p:cNvSpPr/>
          <p:nvPr/>
        </p:nvSpPr>
        <p:spPr>
          <a:xfrm>
            <a:off x="0" y="1169232"/>
            <a:ext cx="12192000" cy="437712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হলো আমাদের প্রধান অর্থকরী ফসল। বিশ্বে ভারতের পরে বাংলাদেশেই সবচেয়ে বেশি পাট উৎপন্ন হয়। বাংলাদেশের ময়মনসিংহ, ফরিদপুর, কুমিল্লা, পাবনা, কুষ্টিয়া, যশোর ও নওগাঁ জেলায় বেশি পাট উৎপন্ন হয়। পাটকে ‘সোনালী আঁশ’ বলা হয়। পাট দিয়ে রশি ও চটের থলে বা বস্তা তৈরি হয়। পাট রপ্তানি করে বাংলাদেশ প্রচুর পরিমান বৈদেশিক মুদ্রা অর্জন করে। আমাদের জলবায়ু পাট চাষের জন্য বিশেষ উপযোগী।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33DB64-6AF2-4FD3-9172-C5A5084E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9" cy="360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D69551-6FC9-41AA-A8A3-9DFFEFA0F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6096001" cy="3603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53A212-75DC-4B13-9EC6-F2F636DE8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603261"/>
            <a:ext cx="609600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C56560-C458-47F8-A11D-1590BA32D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3261"/>
            <a:ext cx="6095998" cy="3429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3F3DB-A4CB-4B20-B1F7-6BAB9526656B}"/>
              </a:ext>
            </a:extLst>
          </p:cNvPr>
          <p:cNvSpPr/>
          <p:nvPr/>
        </p:nvSpPr>
        <p:spPr>
          <a:xfrm>
            <a:off x="0" y="1540239"/>
            <a:ext cx="12191999" cy="377752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চা গুরুত্বপূর্ণ ভূমিকা পালন করে।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জেলাতেও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চায়ের বিশেষ সুনাম থাকায় বিদেশে এর চাহিদা রয়েছে। চা রপ্তানি করে বাংলাদেশ অনেক বৈদেশিক মুদ্রা অর্জন করে।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EB9F7-5C2B-4D99-86D6-16DE0F0D4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96001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B7A14-2402-44DB-ACE0-3E942B774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595F4-7F01-4944-BAD1-14D04ADE3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0" y="3429000"/>
            <a:ext cx="6096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92AB5-584E-4BA9-B2B1-A0F91A1BC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0" y="0"/>
            <a:ext cx="6096009" cy="3429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10C327-E816-45A6-AAFE-B0A1453DF0D3}"/>
              </a:ext>
            </a:extLst>
          </p:cNvPr>
          <p:cNvSpPr/>
          <p:nvPr/>
        </p:nvSpPr>
        <p:spPr>
          <a:xfrm>
            <a:off x="5" y="1714500"/>
            <a:ext cx="12191995" cy="3429001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অনেক অঞ্চলে তামাক চাষ হয়। তবে রংপুর জেলায় তামাকের চাষ বেশি হয়। সিগারেট ও বিড়ি তৈরিতে তামাক ব্যবহার করা হয়।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নিরুৎসাহিত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9C7766-B40F-4A87-AC91-28987AD60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1" cy="3792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9FC43-73BD-40AA-891A-426D8F972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57402"/>
            <a:ext cx="6095999" cy="3064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6FBC45-61BE-4063-9024-F8575F365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92510"/>
            <a:ext cx="6095999" cy="3428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C3BA8-EB4A-4535-B0E6-5EA4AE5B3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96000" cy="3792510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ED2DDA0-EA16-490A-8D44-91EC1CA16E37}"/>
              </a:ext>
            </a:extLst>
          </p:cNvPr>
          <p:cNvSpPr/>
          <p:nvPr/>
        </p:nvSpPr>
        <p:spPr>
          <a:xfrm>
            <a:off x="1" y="2533337"/>
            <a:ext cx="12192000" cy="251834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অন্যান্য অর্থকরী ফসলের মধ্যে তুলা, রেশম, সুপারি ও রাবার উল্লেখযোগ্য।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13572B-C11E-44A3-8F64-1627B8EAA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6F1E802-86D4-49F3-AC02-ACF17BEB3025}"/>
              </a:ext>
            </a:extLst>
          </p:cNvPr>
          <p:cNvSpPr/>
          <p:nvPr/>
        </p:nvSpPr>
        <p:spPr>
          <a:xfrm>
            <a:off x="4492283" y="323557"/>
            <a:ext cx="3207434" cy="1420837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2DE2C9-A9EC-4D2B-BFA9-36C35A72EB08}"/>
              </a:ext>
            </a:extLst>
          </p:cNvPr>
          <p:cNvSpPr/>
          <p:nvPr/>
        </p:nvSpPr>
        <p:spPr>
          <a:xfrm>
            <a:off x="773723" y="2169942"/>
            <a:ext cx="10494500" cy="388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বেশি পাট উৎপন্ন হয় লিখ।</a:t>
            </a:r>
          </a:p>
          <a:p>
            <a:pPr algn="ctr"/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1AF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দিয়ে তৈরি কয়েকটি দ্রব্যের নাম লিখ।</a:t>
            </a:r>
            <a:endParaRPr lang="en-US" sz="4000" dirty="0">
              <a:solidFill>
                <a:srgbClr val="01AF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84AAD2F-EA59-4889-9905-A9AE0FB02BE9}"/>
              </a:ext>
            </a:extLst>
          </p:cNvPr>
          <p:cNvSpPr/>
          <p:nvPr/>
        </p:nvSpPr>
        <p:spPr>
          <a:xfrm>
            <a:off x="4961792" y="2377440"/>
            <a:ext cx="2268415" cy="564465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বকুল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38CB16F-90B1-49FC-A456-72A81C202375}"/>
              </a:ext>
            </a:extLst>
          </p:cNvPr>
          <p:cNvSpPr/>
          <p:nvPr/>
        </p:nvSpPr>
        <p:spPr>
          <a:xfrm>
            <a:off x="4961792" y="3830809"/>
            <a:ext cx="2268415" cy="564465"/>
          </a:xfrm>
          <a:prstGeom prst="flowChartTerminator">
            <a:avLst/>
          </a:prstGeom>
          <a:solidFill>
            <a:srgbClr val="01AF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জবা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E0AE22-4EFE-47DE-B2F2-2A0605A1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" y="-1"/>
            <a:ext cx="12056011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404AA58-7E8C-4259-B871-920422A25E23}"/>
              </a:ext>
            </a:extLst>
          </p:cNvPr>
          <p:cNvSpPr/>
          <p:nvPr/>
        </p:nvSpPr>
        <p:spPr>
          <a:xfrm>
            <a:off x="4103076" y="154745"/>
            <a:ext cx="3985846" cy="2039815"/>
          </a:xfrm>
          <a:prstGeom prst="cloudCallou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8E665AF8-3A7E-4737-8AC8-F0F85B5A2722}"/>
              </a:ext>
            </a:extLst>
          </p:cNvPr>
          <p:cNvSpPr/>
          <p:nvPr/>
        </p:nvSpPr>
        <p:spPr>
          <a:xfrm>
            <a:off x="67993" y="2672861"/>
            <a:ext cx="12056011" cy="3770142"/>
          </a:xfrm>
          <a:prstGeom prst="foldedCorner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‘সোনালী আঁশ’ বলা হয় কাকে?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পাট উৎপাদনে বিশ্বে বাংলাদেশের অবস্থান কত?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কোন কোন জেলায় বেশি চা উৎপন্ন হয়?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তামাক চাষকে কেন নিরুৎসাহিত করা হয়? </a:t>
            </a:r>
          </a:p>
        </p:txBody>
      </p:sp>
    </p:spTree>
    <p:extLst>
      <p:ext uri="{BB962C8B-B14F-4D97-AF65-F5344CB8AC3E}">
        <p14:creationId xmlns:p14="http://schemas.microsoft.com/office/powerpoint/2010/main" val="11258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34EE2D-AC5D-4937-ACF7-2997E142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192001" cy="5767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D530C-7D8B-42CC-B426-7E396B779C65}"/>
              </a:ext>
            </a:extLst>
          </p:cNvPr>
          <p:cNvSpPr txBox="1"/>
          <p:nvPr/>
        </p:nvSpPr>
        <p:spPr>
          <a:xfrm>
            <a:off x="1615884" y="1486528"/>
            <a:ext cx="85663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পাটকে কেন ‘সোনালী আঁশ’ বলা হয় দশটি বাক্যে লিখে নিয়ে এসো।</a:t>
            </a:r>
          </a:p>
        </p:txBody>
      </p:sp>
    </p:spTree>
    <p:extLst>
      <p:ext uri="{BB962C8B-B14F-4D97-AF65-F5344CB8AC3E}">
        <p14:creationId xmlns:p14="http://schemas.microsoft.com/office/powerpoint/2010/main" val="17798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14A7B-85D8-4B9A-A6AE-97C8D5CD3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8C74242-FE72-492B-817D-CE097098B2D3}"/>
              </a:ext>
            </a:extLst>
          </p:cNvPr>
          <p:cNvSpPr/>
          <p:nvPr/>
        </p:nvSpPr>
        <p:spPr>
          <a:xfrm>
            <a:off x="3946358" y="1026940"/>
            <a:ext cx="7462539" cy="288733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A12F-F506-4025-832A-59A75FA8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27274" cy="1927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1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8923" y="375670"/>
            <a:ext cx="11254153" cy="6482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518928" y="434684"/>
            <a:ext cx="7057159" cy="1510147"/>
          </a:xfrm>
          <a:prstGeom prst="ribbon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9" y="2109353"/>
            <a:ext cx="4073237" cy="37961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10731" y="2109353"/>
            <a:ext cx="7057159" cy="379614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নির্মল কুমার রায়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 সরকারী প্রাথমিক বিদ্যালয়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দেবীগঞ্জ, পঞ্চগড়।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B1BC4-EF17-408F-9364-AC2BA29D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4063" y="1828801"/>
            <a:ext cx="10377056" cy="45997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অর্থনীতিঃ কৃষি ও শিল্প  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নভেম্বর ২০২০ইং</a:t>
            </a: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2673" y="429492"/>
            <a:ext cx="3539836" cy="12164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475014" y="415637"/>
            <a:ext cx="3352801" cy="1759528"/>
          </a:xfrm>
          <a:prstGeom prst="cloudCallou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191" y="2895599"/>
            <a:ext cx="10768448" cy="25630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শিক্ষার্থীরাঃ-</a:t>
            </a:r>
          </a:p>
          <a:p>
            <a:r>
              <a:rPr lang="bn-IN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১৫.৩.১ বাংলাদেশের প্রধান প্রধান কৃষিজাত দ্রব্য সম্পর্কে বলতে পারবে।</a:t>
            </a:r>
          </a:p>
          <a:p>
            <a:r>
              <a:rPr lang="bn-IN" sz="36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১৫.৩.২ বাংলাদেশ যে একটি কৃষি প্রধান দেশ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7123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2854" y="248215"/>
            <a:ext cx="5306292" cy="11674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7016" y="5605668"/>
            <a:ext cx="1191491" cy="471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3519" y="5555023"/>
            <a:ext cx="1557250" cy="471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5781" y="5541813"/>
            <a:ext cx="1191491" cy="471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2010C-40EB-4529-AE71-16130F5C2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2884219"/>
            <a:ext cx="3807502" cy="2379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E11CF-DCB6-4927-B627-DD69CFC99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2" y="2884218"/>
            <a:ext cx="3807503" cy="2379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C7D40B-3B2F-4DED-ADFC-B85FB18F1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74" y="2884218"/>
            <a:ext cx="3807504" cy="23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3CE9B6-F046-4D14-9325-493663C9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6513"/>
            <a:ext cx="6096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D9ACBF-7D7B-4F0D-AE07-75C0291A1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"/>
            <a:ext cx="6096000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CEDF0D-61F7-48E2-AFE3-7CEA3DF3B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3440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8F6CB6-6C29-40A8-9A83-FBC3FE8D9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51487"/>
            <a:ext cx="6096000" cy="33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072" y="344774"/>
            <a:ext cx="11291455" cy="58568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বংলাদেশের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E5BBAE5-14D4-4AEE-9528-88E03EF53EC5}"/>
              </a:ext>
            </a:extLst>
          </p:cNvPr>
          <p:cNvSpPr/>
          <p:nvPr/>
        </p:nvSpPr>
        <p:spPr>
          <a:xfrm>
            <a:off x="4529528" y="539645"/>
            <a:ext cx="3132944" cy="73451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                                      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305F30-1727-46EF-AF48-1A6823C7B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36A49D9D-434A-4CA2-B1CF-2905EC133ACD}"/>
              </a:ext>
            </a:extLst>
          </p:cNvPr>
          <p:cNvSpPr/>
          <p:nvPr/>
        </p:nvSpPr>
        <p:spPr>
          <a:xfrm>
            <a:off x="225083" y="791306"/>
            <a:ext cx="11741833" cy="4498147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অর্থনীতিঃ কৃষি ও শিল্প</a:t>
            </a: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পাট, চা ও তামাক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E9F17-6FAC-40FA-BBB8-E377F960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57" y="-10887"/>
            <a:ext cx="6691086" cy="6868887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394068E-55F3-4A29-95B9-89000F05B822}"/>
              </a:ext>
            </a:extLst>
          </p:cNvPr>
          <p:cNvSpPr/>
          <p:nvPr/>
        </p:nvSpPr>
        <p:spPr>
          <a:xfrm>
            <a:off x="2750457" y="2615250"/>
            <a:ext cx="6538686" cy="211015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প্রত্যেকে তোমরা তোমাদের পাঠ্য বইয়ের ৩৪ পৃষ্টার (৩) অংশটুকু নীরবে পড়।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433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150</cp:revision>
  <dcterms:created xsi:type="dcterms:W3CDTF">2020-07-24T15:20:48Z</dcterms:created>
  <dcterms:modified xsi:type="dcterms:W3CDTF">2020-11-15T17:18:28Z</dcterms:modified>
</cp:coreProperties>
</file>