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6" r:id="rId2"/>
    <p:sldId id="257" r:id="rId3"/>
    <p:sldId id="258" r:id="rId4"/>
    <p:sldId id="279" r:id="rId5"/>
    <p:sldId id="280" r:id="rId6"/>
    <p:sldId id="281" r:id="rId7"/>
    <p:sldId id="259" r:id="rId8"/>
    <p:sldId id="260" r:id="rId9"/>
    <p:sldId id="276" r:id="rId10"/>
    <p:sldId id="269" r:id="rId11"/>
    <p:sldId id="275" r:id="rId12"/>
    <p:sldId id="271" r:id="rId13"/>
    <p:sldId id="282" r:id="rId14"/>
    <p:sldId id="270" r:id="rId15"/>
    <p:sldId id="272" r:id="rId16"/>
    <p:sldId id="277" r:id="rId17"/>
    <p:sldId id="274" r:id="rId18"/>
    <p:sldId id="267" r:id="rId19"/>
    <p:sldId id="268" r:id="rId20"/>
    <p:sldId id="278" r:id="rId21"/>
    <p:sldId id="261" r:id="rId22"/>
    <p:sldId id="262" r:id="rId23"/>
    <p:sldId id="263" r:id="rId24"/>
    <p:sldId id="264" r:id="rId25"/>
    <p:sldId id="26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12AC-30AD-4480-B126-AB0E3CD274F7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024B6-4B4D-4322-A5BF-58814557C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78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12AC-30AD-4480-B126-AB0E3CD274F7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024B6-4B4D-4322-A5BF-58814557C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999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12AC-30AD-4480-B126-AB0E3CD274F7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024B6-4B4D-4322-A5BF-58814557C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293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12AC-30AD-4480-B126-AB0E3CD274F7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024B6-4B4D-4322-A5BF-58814557C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659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12AC-30AD-4480-B126-AB0E3CD274F7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024B6-4B4D-4322-A5BF-58814557C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735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12AC-30AD-4480-B126-AB0E3CD274F7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024B6-4B4D-4322-A5BF-58814557C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210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12AC-30AD-4480-B126-AB0E3CD274F7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024B6-4B4D-4322-A5BF-58814557C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708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12AC-30AD-4480-B126-AB0E3CD274F7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024B6-4B4D-4322-A5BF-58814557C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227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12AC-30AD-4480-B126-AB0E3CD274F7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024B6-4B4D-4322-A5BF-58814557C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08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12AC-30AD-4480-B126-AB0E3CD274F7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024B6-4B4D-4322-A5BF-58814557C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28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12AC-30AD-4480-B126-AB0E3CD274F7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024B6-4B4D-4322-A5BF-58814557C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30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F12AC-30AD-4480-B126-AB0E3CD274F7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024B6-4B4D-4322-A5BF-58814557C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550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5144"/>
            <a:ext cx="12191999" cy="1569660"/>
          </a:xfrm>
          <a:prstGeom prst="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BD" sz="9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গতম</a:t>
            </a:r>
            <a:endParaRPr lang="en-US" sz="9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1724804"/>
            <a:ext cx="12192000" cy="524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4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1" y="91646"/>
            <a:ext cx="6635578" cy="49766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91697" y="5318272"/>
            <a:ext cx="5222790" cy="1015663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চিত্রঃ</a:t>
            </a:r>
            <a:r>
              <a:rPr lang="en-US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ক্রসিংওভার</a:t>
            </a:r>
            <a:endParaRPr lang="en-US" sz="6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08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26" y="537005"/>
            <a:ext cx="10055254" cy="43974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66768" y="5577016"/>
            <a:ext cx="6334897" cy="830997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ক্রসিং ওভার সৃষ্টির ধাপসমূহ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61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427" y="200025"/>
            <a:ext cx="9102811" cy="51577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6822" y="5766486"/>
            <a:ext cx="10272584" cy="790832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 জোড়া হোমোলোগাস ক্রোমোজোমের একটি ক্রসিংওভার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13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3082" y="288325"/>
            <a:ext cx="3534032" cy="1015663"/>
          </a:xfrm>
          <a:prstGeom prst="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রিকম্বিনেষণ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0790" y="3369275"/>
            <a:ext cx="10758616" cy="2862322"/>
          </a:xfrm>
          <a:prstGeom prst="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ক্রসিং ওভারের ফলে দুটি ক্রোমাটিডের মধ্যে অংশের বিনিময় ঘটার পরে সৃষ্ট ক্রোমোজোমের অবস্থাকে রিকম্বিনেষণ বলে 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24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849" y="184450"/>
            <a:ext cx="8361405" cy="46767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61969" y="5486399"/>
            <a:ext cx="7199870" cy="856736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চিত্রঃ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ক্রসিংওভার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ও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রিকম্বিনেষণ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57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784" y="1838791"/>
            <a:ext cx="7290487" cy="47949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6249" y="378941"/>
            <a:ext cx="96959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 দ্বারা রিকম্বিনেশন দেখানো হয়েছে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7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599" y="181233"/>
            <a:ext cx="4275438" cy="782593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ক্রসিংওভারের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1978" y="2331309"/>
            <a:ext cx="10692713" cy="4247317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নন-সিস্টার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ক্রোমাটিড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বরাবর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ভেঙে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অপরটির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পুনরায়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কায়াজমা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প্রান্তীয়করণের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ক্রোমাটিডের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ক্রসিং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ওভারের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ক্রোমাটিডের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জিনেরও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65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049" y="72209"/>
            <a:ext cx="9061622" cy="47963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0291" y="5675870"/>
            <a:ext cx="7092779" cy="923330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চিত্রঃ</a:t>
            </a:r>
            <a:r>
              <a:rPr lang="en-US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ক্রসিংওভারের</a:t>
            </a:r>
            <a:r>
              <a:rPr lang="en-US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88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238" y="92469"/>
            <a:ext cx="8237967" cy="57728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79588" y="6046573"/>
            <a:ext cx="7504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চিত্রঃ দুটি নন-সিস্টার ক্রোমোজোম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01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098" y="215211"/>
            <a:ext cx="6100118" cy="45750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5017" y="5651156"/>
            <a:ext cx="9531178" cy="646331"/>
          </a:xfrm>
          <a:prstGeom prst="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চিত্রঃ দুটি ননসিস্টার ক্রোমোজোমের মধ্যে ক্রোমাটিড়ের বিনিময়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76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78220" y="303424"/>
            <a:ext cx="4141996" cy="1015663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itle 1"/>
          <p:cNvSpPr>
            <a:spLocks noGrp="1"/>
          </p:cNvSpPr>
          <p:nvPr/>
        </p:nvSpPr>
        <p:spPr bwMode="auto">
          <a:xfrm>
            <a:off x="768927" y="1849582"/>
            <a:ext cx="4751388" cy="349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গোপাল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দেবনাথ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b="1" dirty="0" err="1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4000" dirty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000" dirty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4000" b="1" dirty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000" b="1" dirty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আব্দুর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রাফেত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b="1" dirty="0" err="1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মিরপুর,কুষ্টিয়া</a:t>
            </a:r>
            <a:r>
              <a:rPr lang="en-US" sz="4000" b="1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4000" b="1" dirty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435" y="2521527"/>
            <a:ext cx="3345873" cy="282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614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9849" y="181232"/>
            <a:ext cx="5198075" cy="1046206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ক্রসিংওভারের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6670" y="2092409"/>
            <a:ext cx="10931610" cy="4401205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ক্রসিংওভারের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ক্রোমাটিডের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জিনগত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জিনগত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বৈশিষ্ট্যগত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বৈশিষ্ট্যগত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সৃষ্টিকুলে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বৈচিত্র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প্রজাতি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78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37272" y="501133"/>
            <a:ext cx="2879074" cy="1015663"/>
          </a:xfrm>
          <a:prstGeom prst="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49146" y="3476367"/>
            <a:ext cx="6359611" cy="1015663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ক্রসিংওভার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66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58962" y="336376"/>
            <a:ext cx="3805881" cy="1015663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98573" y="3311607"/>
            <a:ext cx="6565558" cy="830997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ক্রসিংওভারের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87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73146" y="336378"/>
            <a:ext cx="2784389" cy="1015663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70206" y="2561968"/>
            <a:ext cx="6928022" cy="341632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ক্রসিং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ওভার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রিকম্বিনেশন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ক্রসিং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ওভারের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77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78090" y="690604"/>
            <a:ext cx="3407452" cy="1015663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9416" y="3987113"/>
            <a:ext cx="8303741" cy="1015663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ক্রসিংওভারের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53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4343" y="2480152"/>
            <a:ext cx="8781537" cy="156966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9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94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61203" y="1663132"/>
            <a:ext cx="4239960" cy="923330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বিষয়-জীববিজ্ঞান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65119" y="2982419"/>
            <a:ext cx="3303546" cy="830997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অধ্যায়-দ্বিতীয়</a:t>
            </a:r>
            <a:endParaRPr lang="en-US" sz="48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9713" y="4504514"/>
            <a:ext cx="4122940" cy="830997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বিভাজন</a:t>
            </a:r>
            <a:endParaRPr lang="en-US" sz="4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08548" y="301920"/>
            <a:ext cx="4545270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একাদশ-দ্বাদশ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48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238" y="2351165"/>
            <a:ext cx="6211329" cy="39095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4519" y="271848"/>
            <a:ext cx="5700584" cy="769441"/>
          </a:xfrm>
          <a:prstGeom prst="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 দুটি কিসের ?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76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665" y="362120"/>
            <a:ext cx="8565291" cy="48113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62665" y="5881816"/>
            <a:ext cx="8458200" cy="707886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চিত্রটি দ্বারা কি বুঝা যাচ্ছে ?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73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854" y="116358"/>
            <a:ext cx="7261654" cy="47769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28567" y="5774723"/>
            <a:ext cx="7974227" cy="707886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 ক্রোমোজোম দুটির মধ্যে কী ঘটছে ?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65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24279" y="896551"/>
            <a:ext cx="4457040" cy="1015663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22853" y="3517557"/>
            <a:ext cx="3459892" cy="1015663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ক্রসিংওভার</a:t>
            </a:r>
            <a:r>
              <a:rPr lang="en-US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66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94422" y="163381"/>
            <a:ext cx="3089189" cy="1015663"/>
          </a:xfrm>
          <a:prstGeom prst="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ফল</a:t>
            </a:r>
            <a:endParaRPr lang="bn-BD" sz="6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8660" y="1706317"/>
            <a:ext cx="6730630" cy="769441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......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8661" y="3402227"/>
            <a:ext cx="9573264" cy="2308324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ক্রসিংওভার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ক্রসিংওভারের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ক্রসিংওভারের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89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7861" y="148282"/>
            <a:ext cx="2932670" cy="1015663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ক্রসিংওভার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5062" y="2333930"/>
            <a:ext cx="11038703" cy="2308324"/>
          </a:xfrm>
          <a:prstGeom prst="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মিয়োসিস বিভাজনের প্রথম প্রোফেজ এ একজোড়া হোমোলোগাস ক্রোমোজোমের দুটি নন-সিস্টার ক্রোমাটিডের মধ্যে যে অংশের বিনিময় ঘটে তাকে ক্রসিং ওভার বলে 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03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</TotalTime>
  <Words>303</Words>
  <Application>Microsoft Office PowerPoint</Application>
  <PresentationFormat>Widescreen</PresentationFormat>
  <Paragraphs>51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ZAHIN</dc:creator>
  <cp:lastModifiedBy>User</cp:lastModifiedBy>
  <cp:revision>91</cp:revision>
  <dcterms:created xsi:type="dcterms:W3CDTF">2015-05-13T14:43:23Z</dcterms:created>
  <dcterms:modified xsi:type="dcterms:W3CDTF">2020-11-15T18:48:17Z</dcterms:modified>
</cp:coreProperties>
</file>