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2" r:id="rId5"/>
    <p:sldId id="260" r:id="rId6"/>
    <p:sldId id="261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2" r:id="rId15"/>
    <p:sldId id="274" r:id="rId16"/>
    <p:sldId id="270" r:id="rId17"/>
    <p:sldId id="273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64141-BE9B-4739-BF2B-02DCA4F556C1}" type="doc">
      <dgm:prSet loTypeId="urn:microsoft.com/office/officeart/2008/layout/RadialCluster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215FCD-D36D-40BA-BF35-50BBB5238693}">
      <dgm:prSet phldrT="[Text]" custT="1"/>
      <dgm:spPr/>
      <dgm:t>
        <a:bodyPr/>
        <a:lstStyle/>
        <a:p>
          <a:r>
            <a:rPr lang="bn-IN" sz="60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6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পেশাজীবি</a:t>
          </a:r>
          <a:r>
            <a:rPr lang="bn-IN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60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04C3A9B2-D62D-446F-8615-D1162F91CF8F}" type="parTrans" cxnId="{DA1630B7-E033-478E-964F-86FBBA8880C3}">
      <dgm:prSet/>
      <dgm:spPr/>
      <dgm:t>
        <a:bodyPr/>
        <a:lstStyle/>
        <a:p>
          <a:endParaRPr lang="en-US"/>
        </a:p>
      </dgm:t>
    </dgm:pt>
    <dgm:pt modelId="{55B63A9E-EC21-47A8-A20C-3BA86FDFAE09}" type="sibTrans" cxnId="{DA1630B7-E033-478E-964F-86FBBA8880C3}">
      <dgm:prSet/>
      <dgm:spPr/>
      <dgm:t>
        <a:bodyPr/>
        <a:lstStyle/>
        <a:p>
          <a:endParaRPr lang="en-US"/>
        </a:p>
      </dgm:t>
    </dgm:pt>
    <dgm:pt modelId="{3AACD303-AB6D-4381-941B-EFE4AA0511ED}">
      <dgm:prSet phldrT="[Text]" custT="1"/>
      <dgm:spPr>
        <a:solidFill>
          <a:srgbClr val="FF0000"/>
        </a:solidFill>
      </dgm:spPr>
      <dgm:t>
        <a:bodyPr/>
        <a:lstStyle/>
        <a:p>
          <a:r>
            <a:rPr lang="bn-IN" sz="6600" dirty="0" smtClean="0">
              <a:latin typeface="NikoshBAN" pitchFamily="2" charset="0"/>
              <a:cs typeface="NikoshBAN" pitchFamily="2" charset="0"/>
            </a:rPr>
            <a:t>তাঁতি</a:t>
          </a:r>
          <a:r>
            <a:rPr lang="bn-IN" sz="1800" dirty="0" smtClean="0">
              <a:latin typeface="NikoshBAN" pitchFamily="2" charset="0"/>
              <a:cs typeface="NikoshBAN" pitchFamily="2" charset="0"/>
            </a:rPr>
            <a:t>  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29F68AD5-A93E-4AAF-ADFC-178A032612A9}" type="parTrans" cxnId="{ECDCE1C3-52B8-4A71-8515-65AF7846C8C3}">
      <dgm:prSet/>
      <dgm:spPr/>
      <dgm:t>
        <a:bodyPr/>
        <a:lstStyle/>
        <a:p>
          <a:endParaRPr lang="en-US"/>
        </a:p>
      </dgm:t>
    </dgm:pt>
    <dgm:pt modelId="{12E0A687-785D-47B1-9300-2ED3A8D8A882}" type="sibTrans" cxnId="{ECDCE1C3-52B8-4A71-8515-65AF7846C8C3}">
      <dgm:prSet/>
      <dgm:spPr/>
      <dgm:t>
        <a:bodyPr/>
        <a:lstStyle/>
        <a:p>
          <a:endParaRPr lang="en-US"/>
        </a:p>
      </dgm:t>
    </dgm:pt>
    <dgm:pt modelId="{B539E495-2ADA-463E-9944-CCEECB3A662A}">
      <dgm:prSet phldrT="[Text]" custT="1"/>
      <dgm:spPr/>
      <dgm:t>
        <a:bodyPr/>
        <a:lstStyle/>
        <a:p>
          <a:r>
            <a:rPr lang="bn-IN" sz="3400" dirty="0" smtClean="0"/>
            <a:t> </a:t>
          </a:r>
          <a:r>
            <a:rPr lang="bn-IN" sz="5400" b="1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কামার </a:t>
          </a:r>
          <a:endParaRPr lang="en-US" sz="5400" b="1" dirty="0">
            <a:solidFill>
              <a:schemeClr val="accent2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804B592E-74C5-4E51-BC59-9CD38BCCA970}" type="parTrans" cxnId="{FFA53D6C-3FBE-4B51-9C4C-25FA17DF00F1}">
      <dgm:prSet/>
      <dgm:spPr/>
      <dgm:t>
        <a:bodyPr/>
        <a:lstStyle/>
        <a:p>
          <a:endParaRPr lang="en-US"/>
        </a:p>
      </dgm:t>
    </dgm:pt>
    <dgm:pt modelId="{0275148F-6EAA-44FE-A454-47964D93F45E}" type="sibTrans" cxnId="{FFA53D6C-3FBE-4B51-9C4C-25FA17DF00F1}">
      <dgm:prSet/>
      <dgm:spPr/>
      <dgm:t>
        <a:bodyPr/>
        <a:lstStyle/>
        <a:p>
          <a:endParaRPr lang="en-US"/>
        </a:p>
      </dgm:t>
    </dgm:pt>
    <dgm:pt modelId="{E4B7E426-57E8-4F35-A9DF-5AA7F9A4BB16}">
      <dgm:prSet phldrT="[Text]" custT="1"/>
      <dgm:spPr/>
      <dgm:t>
        <a:bodyPr/>
        <a:lstStyle/>
        <a:p>
          <a:r>
            <a:rPr lang="bn-IN" sz="3400" dirty="0" smtClean="0"/>
            <a:t> </a:t>
          </a:r>
          <a:r>
            <a:rPr lang="bn-IN" sz="6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কুমার</a:t>
          </a:r>
          <a:r>
            <a:rPr lang="bn-IN" sz="6000" dirty="0" smtClean="0">
              <a:latin typeface="NikoshBAN" pitchFamily="2" charset="0"/>
              <a:cs typeface="NikoshBAN" pitchFamily="2" charset="0"/>
            </a:rPr>
            <a:t> </a:t>
          </a:r>
          <a:endParaRPr lang="en-US" sz="6000" dirty="0"/>
        </a:p>
      </dgm:t>
    </dgm:pt>
    <dgm:pt modelId="{7759184B-4D9F-43BE-8D27-E6F59950CA41}" type="parTrans" cxnId="{96D24BFC-5362-4C0E-995F-17AF95DE6831}">
      <dgm:prSet/>
      <dgm:spPr/>
      <dgm:t>
        <a:bodyPr/>
        <a:lstStyle/>
        <a:p>
          <a:endParaRPr lang="en-US"/>
        </a:p>
      </dgm:t>
    </dgm:pt>
    <dgm:pt modelId="{7883C3DE-000D-4967-A297-D99FB6D3F648}" type="sibTrans" cxnId="{96D24BFC-5362-4C0E-995F-17AF95DE6831}">
      <dgm:prSet/>
      <dgm:spPr/>
      <dgm:t>
        <a:bodyPr/>
        <a:lstStyle/>
        <a:p>
          <a:endParaRPr lang="en-US"/>
        </a:p>
      </dgm:t>
    </dgm:pt>
    <dgm:pt modelId="{C25AA1CB-922D-450F-8C9C-FA01BD2E38E1}" type="pres">
      <dgm:prSet presAssocID="{B7964141-BE9B-4739-BF2B-02DCA4F556C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22742C2-49B4-4186-B177-6F9632D5D18D}" type="pres">
      <dgm:prSet presAssocID="{88215FCD-D36D-40BA-BF35-50BBB5238693}" presName="singleCycle" presStyleCnt="0"/>
      <dgm:spPr/>
    </dgm:pt>
    <dgm:pt modelId="{01603DFA-5292-4704-8687-2FBB0FB130B2}" type="pres">
      <dgm:prSet presAssocID="{88215FCD-D36D-40BA-BF35-50BBB5238693}" presName="singleCenter" presStyleLbl="node1" presStyleIdx="0" presStyleCnt="4" custScaleX="172943" custScaleY="159974" custLinFactNeighborX="0" custLinFactNeighborY="332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F80E9F23-1684-48D9-8D32-2CDBA2158BE3}" type="pres">
      <dgm:prSet presAssocID="{29F68AD5-A93E-4AAF-ADFC-178A032612A9}" presName="Name56" presStyleLbl="parChTrans1D2" presStyleIdx="0" presStyleCnt="3"/>
      <dgm:spPr/>
      <dgm:t>
        <a:bodyPr/>
        <a:lstStyle/>
        <a:p>
          <a:endParaRPr lang="en-US"/>
        </a:p>
      </dgm:t>
    </dgm:pt>
    <dgm:pt modelId="{F494AD8A-DDFA-4AF4-9115-B53AEDEC76E9}" type="pres">
      <dgm:prSet presAssocID="{3AACD303-AB6D-4381-941B-EFE4AA0511ED}" presName="text0" presStyleLbl="node1" presStyleIdx="1" presStyleCnt="4" custScaleX="265653" custScaleY="178698" custRadScaleRad="99554" custRadScaleInc="-3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ED20E-682C-4259-AAA4-142296783156}" type="pres">
      <dgm:prSet presAssocID="{804B592E-74C5-4E51-BC59-9CD38BCCA970}" presName="Name56" presStyleLbl="parChTrans1D2" presStyleIdx="1" presStyleCnt="3"/>
      <dgm:spPr/>
      <dgm:t>
        <a:bodyPr/>
        <a:lstStyle/>
        <a:p>
          <a:endParaRPr lang="en-US"/>
        </a:p>
      </dgm:t>
    </dgm:pt>
    <dgm:pt modelId="{E83E2ED5-918D-46AE-96AC-50CDEFE81092}" type="pres">
      <dgm:prSet presAssocID="{B539E495-2ADA-463E-9944-CCEECB3A662A}" presName="text0" presStyleLbl="node1" presStyleIdx="2" presStyleCnt="4" custScaleX="165837" custScaleY="178108" custRadScaleRad="132469" custRadScaleInc="-12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341CA-EE71-4695-BB32-417960A1DCBE}" type="pres">
      <dgm:prSet presAssocID="{7759184B-4D9F-43BE-8D27-E6F59950CA41}" presName="Name56" presStyleLbl="parChTrans1D2" presStyleIdx="2" presStyleCnt="3"/>
      <dgm:spPr/>
      <dgm:t>
        <a:bodyPr/>
        <a:lstStyle/>
        <a:p>
          <a:endParaRPr lang="en-US"/>
        </a:p>
      </dgm:t>
    </dgm:pt>
    <dgm:pt modelId="{36AF8FD9-63D2-47B1-B6B1-083F0AEF750F}" type="pres">
      <dgm:prSet presAssocID="{E4B7E426-57E8-4F35-A9DF-5AA7F9A4BB16}" presName="text0" presStyleLbl="node1" presStyleIdx="3" presStyleCnt="4" custFlipHor="1" custScaleX="184574" custScaleY="195024" custRadScaleRad="144725" custRadScaleInc="15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D24BFC-5362-4C0E-995F-17AF95DE6831}" srcId="{88215FCD-D36D-40BA-BF35-50BBB5238693}" destId="{E4B7E426-57E8-4F35-A9DF-5AA7F9A4BB16}" srcOrd="2" destOrd="0" parTransId="{7759184B-4D9F-43BE-8D27-E6F59950CA41}" sibTransId="{7883C3DE-000D-4967-A297-D99FB6D3F648}"/>
    <dgm:cxn modelId="{8F9A95DC-FF96-4C9B-AF37-AE3070783DDE}" type="presOf" srcId="{88215FCD-D36D-40BA-BF35-50BBB5238693}" destId="{01603DFA-5292-4704-8687-2FBB0FB130B2}" srcOrd="0" destOrd="0" presId="urn:microsoft.com/office/officeart/2008/layout/RadialCluster"/>
    <dgm:cxn modelId="{FBDAE2C9-51C9-43D4-A5AB-83CBA74D718C}" type="presOf" srcId="{E4B7E426-57E8-4F35-A9DF-5AA7F9A4BB16}" destId="{36AF8FD9-63D2-47B1-B6B1-083F0AEF750F}" srcOrd="0" destOrd="0" presId="urn:microsoft.com/office/officeart/2008/layout/RadialCluster"/>
    <dgm:cxn modelId="{229C4226-DF3A-4150-97E4-5B04305CB452}" type="presOf" srcId="{804B592E-74C5-4E51-BC59-9CD38BCCA970}" destId="{D16ED20E-682C-4259-AAA4-142296783156}" srcOrd="0" destOrd="0" presId="urn:microsoft.com/office/officeart/2008/layout/RadialCluster"/>
    <dgm:cxn modelId="{5A53D0CF-21F4-47A9-B483-053223748A1B}" type="presOf" srcId="{7759184B-4D9F-43BE-8D27-E6F59950CA41}" destId="{23F341CA-EE71-4695-BB32-417960A1DCBE}" srcOrd="0" destOrd="0" presId="urn:microsoft.com/office/officeart/2008/layout/RadialCluster"/>
    <dgm:cxn modelId="{E74B01DE-6D23-43F4-B414-E09CE7756408}" type="presOf" srcId="{29F68AD5-A93E-4AAF-ADFC-178A032612A9}" destId="{F80E9F23-1684-48D9-8D32-2CDBA2158BE3}" srcOrd="0" destOrd="0" presId="urn:microsoft.com/office/officeart/2008/layout/RadialCluster"/>
    <dgm:cxn modelId="{996D807E-86AF-428C-97B4-4A2C027F8B52}" type="presOf" srcId="{B7964141-BE9B-4739-BF2B-02DCA4F556C1}" destId="{C25AA1CB-922D-450F-8C9C-FA01BD2E38E1}" srcOrd="0" destOrd="0" presId="urn:microsoft.com/office/officeart/2008/layout/RadialCluster"/>
    <dgm:cxn modelId="{FFA53D6C-3FBE-4B51-9C4C-25FA17DF00F1}" srcId="{88215FCD-D36D-40BA-BF35-50BBB5238693}" destId="{B539E495-2ADA-463E-9944-CCEECB3A662A}" srcOrd="1" destOrd="0" parTransId="{804B592E-74C5-4E51-BC59-9CD38BCCA970}" sibTransId="{0275148F-6EAA-44FE-A454-47964D93F45E}"/>
    <dgm:cxn modelId="{C0B5BCCE-028C-4EB8-A2BD-78D420458C68}" type="presOf" srcId="{B539E495-2ADA-463E-9944-CCEECB3A662A}" destId="{E83E2ED5-918D-46AE-96AC-50CDEFE81092}" srcOrd="0" destOrd="0" presId="urn:microsoft.com/office/officeart/2008/layout/RadialCluster"/>
    <dgm:cxn modelId="{DA1630B7-E033-478E-964F-86FBBA8880C3}" srcId="{B7964141-BE9B-4739-BF2B-02DCA4F556C1}" destId="{88215FCD-D36D-40BA-BF35-50BBB5238693}" srcOrd="0" destOrd="0" parTransId="{04C3A9B2-D62D-446F-8615-D1162F91CF8F}" sibTransId="{55B63A9E-EC21-47A8-A20C-3BA86FDFAE09}"/>
    <dgm:cxn modelId="{62AB1501-2491-4A66-8FFF-DEE2638E85D7}" type="presOf" srcId="{3AACD303-AB6D-4381-941B-EFE4AA0511ED}" destId="{F494AD8A-DDFA-4AF4-9115-B53AEDEC76E9}" srcOrd="0" destOrd="0" presId="urn:microsoft.com/office/officeart/2008/layout/RadialCluster"/>
    <dgm:cxn modelId="{ECDCE1C3-52B8-4A71-8515-65AF7846C8C3}" srcId="{88215FCD-D36D-40BA-BF35-50BBB5238693}" destId="{3AACD303-AB6D-4381-941B-EFE4AA0511ED}" srcOrd="0" destOrd="0" parTransId="{29F68AD5-A93E-4AAF-ADFC-178A032612A9}" sibTransId="{12E0A687-785D-47B1-9300-2ED3A8D8A882}"/>
    <dgm:cxn modelId="{149B9E36-81DC-4D84-BD22-8E8FC4FECE16}" type="presParOf" srcId="{C25AA1CB-922D-450F-8C9C-FA01BD2E38E1}" destId="{F22742C2-49B4-4186-B177-6F9632D5D18D}" srcOrd="0" destOrd="0" presId="urn:microsoft.com/office/officeart/2008/layout/RadialCluster"/>
    <dgm:cxn modelId="{A6F0BFFF-C744-4401-B336-436640C62DB8}" type="presParOf" srcId="{F22742C2-49B4-4186-B177-6F9632D5D18D}" destId="{01603DFA-5292-4704-8687-2FBB0FB130B2}" srcOrd="0" destOrd="0" presId="urn:microsoft.com/office/officeart/2008/layout/RadialCluster"/>
    <dgm:cxn modelId="{A2D38B19-47B0-4FE0-81AD-ADEEC3443AB4}" type="presParOf" srcId="{F22742C2-49B4-4186-B177-6F9632D5D18D}" destId="{F80E9F23-1684-48D9-8D32-2CDBA2158BE3}" srcOrd="1" destOrd="0" presId="urn:microsoft.com/office/officeart/2008/layout/RadialCluster"/>
    <dgm:cxn modelId="{AAD6DEE4-1900-44F8-B037-C3FE0628DA5C}" type="presParOf" srcId="{F22742C2-49B4-4186-B177-6F9632D5D18D}" destId="{F494AD8A-DDFA-4AF4-9115-B53AEDEC76E9}" srcOrd="2" destOrd="0" presId="urn:microsoft.com/office/officeart/2008/layout/RadialCluster"/>
    <dgm:cxn modelId="{0884F886-5AE1-4361-A116-B4A21BAC163C}" type="presParOf" srcId="{F22742C2-49B4-4186-B177-6F9632D5D18D}" destId="{D16ED20E-682C-4259-AAA4-142296783156}" srcOrd="3" destOrd="0" presId="urn:microsoft.com/office/officeart/2008/layout/RadialCluster"/>
    <dgm:cxn modelId="{E3A41A4A-0B1F-45AC-9804-0C70FE9AA14E}" type="presParOf" srcId="{F22742C2-49B4-4186-B177-6F9632D5D18D}" destId="{E83E2ED5-918D-46AE-96AC-50CDEFE81092}" srcOrd="4" destOrd="0" presId="urn:microsoft.com/office/officeart/2008/layout/RadialCluster"/>
    <dgm:cxn modelId="{FC04ED63-874C-46E3-84E2-4A775A371653}" type="presParOf" srcId="{F22742C2-49B4-4186-B177-6F9632D5D18D}" destId="{23F341CA-EE71-4695-BB32-417960A1DCBE}" srcOrd="5" destOrd="0" presId="urn:microsoft.com/office/officeart/2008/layout/RadialCluster"/>
    <dgm:cxn modelId="{B5C035D8-E0DA-4FFD-B680-606AC8F402B5}" type="presParOf" srcId="{F22742C2-49B4-4186-B177-6F9632D5D18D}" destId="{36AF8FD9-63D2-47B1-B6B1-083F0AEF750F}" srcOrd="6" destOrd="0" presId="urn:microsoft.com/office/officeart/2008/layout/RadialCluster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14400" y="228600"/>
            <a:ext cx="7848600" cy="4953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066800" y="5416062"/>
            <a:ext cx="7543800" cy="1441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বেলি ফুলের শুভেচ্ছা 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795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304800"/>
            <a:ext cx="5867400" cy="2895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52400" y="3657600"/>
            <a:ext cx="5867400" cy="2971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096000" y="304800"/>
            <a:ext cx="2895600" cy="6324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কামার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লোহা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দা,বটি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ছুরি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কাঁচি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নিড়ানি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লাঙ্গল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213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76200"/>
            <a:ext cx="8077200" cy="2895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09600" y="3124200"/>
            <a:ext cx="8077200" cy="3200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362200" y="6400801"/>
            <a:ext cx="4267200" cy="38099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09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52400"/>
            <a:ext cx="6629400" cy="2971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28600" y="3429000"/>
            <a:ext cx="6629400" cy="3124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239000" y="152400"/>
            <a:ext cx="1676400" cy="601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কুমার মাটি দিয়ে হাঁড়ি,   কলস, পাতিল, টব ইত্যাদি তৈরি করে।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53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Callout 5"/>
          <p:cNvSpPr/>
          <p:nvPr/>
        </p:nvSpPr>
        <p:spPr>
          <a:xfrm>
            <a:off x="181707" y="219808"/>
            <a:ext cx="3804138" cy="1456592"/>
          </a:xfrm>
          <a:prstGeom prst="right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4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দলের নাম-লাল 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41176" y="219808"/>
            <a:ext cx="4882661" cy="1905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6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কাজঃতাঁতি কি তৈরি করে?  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Callout 7"/>
          <p:cNvSpPr/>
          <p:nvPr/>
        </p:nvSpPr>
        <p:spPr>
          <a:xfrm>
            <a:off x="140676" y="2286000"/>
            <a:ext cx="3933091" cy="1463919"/>
          </a:xfrm>
          <a:prstGeom prst="right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দলের নাম-নীল 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Callout 9"/>
          <p:cNvSpPr/>
          <p:nvPr/>
        </p:nvSpPr>
        <p:spPr>
          <a:xfrm>
            <a:off x="249888" y="4575238"/>
            <a:ext cx="3815858" cy="1676399"/>
          </a:xfrm>
          <a:prstGeom prst="right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দলের নাম-সবুজ 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4400" y="3155346"/>
            <a:ext cx="144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solidFill>
                  <a:srgbClr val="C0504D">
                    <a:lumMod val="75000"/>
                  </a:srgbClr>
                </a:solidFill>
              </a:rPr>
              <a:t> 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073766" y="2286000"/>
            <a:ext cx="4841633" cy="22073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কাজঃ কামার কি তৈরি করে? 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65746" y="4575238"/>
            <a:ext cx="4849654" cy="21303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6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কাজঃকুমার কি তৈরি করে ? 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875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152400"/>
            <a:ext cx="8153400" cy="6019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</a:t>
            </a:r>
            <a:r>
              <a:rPr lang="bn-IN" sz="13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IN" sz="13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র্থীর পাঠ </a:t>
            </a:r>
            <a:endParaRPr lang="en-US" sz="13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453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831401754"/>
              </p:ext>
            </p:extLst>
          </p:nvPr>
        </p:nvGraphicFramePr>
        <p:xfrm>
          <a:off x="457200" y="609600"/>
          <a:ext cx="8382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3776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603DFA-5292-4704-8687-2FBB0FB13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1603DFA-5292-4704-8687-2FBB0FB130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0E9F23-1684-48D9-8D32-2CDBA2158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F80E9F23-1684-48D9-8D32-2CDBA2158B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94AD8A-DDFA-4AF4-9115-B53AEDEC7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F494AD8A-DDFA-4AF4-9115-B53AEDEC7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6ED20E-682C-4259-AAA4-142296783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D16ED20E-682C-4259-AAA4-1422967831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E2ED5-918D-46AE-96AC-50CDEFE81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E83E2ED5-918D-46AE-96AC-50CDEFE810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F341CA-EE71-4695-BB32-417960A1D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23F341CA-EE71-4695-BB32-417960A1DC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AF8FD9-63D2-47B1-B6B1-083F0AEF7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36AF8FD9-63D2-47B1-B6B1-083F0AEF75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762000" y="164123"/>
            <a:ext cx="7848600" cy="1828800"/>
          </a:xfrm>
          <a:prstGeom prst="wedgeRect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16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166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609600" y="2133600"/>
            <a:ext cx="7848600" cy="472440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6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১।তাঁতি,কামার,ও কুমারের তৈরি করা কাজ থেকে একটি করে কাজ লিখ।   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37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152400"/>
            <a:ext cx="8610600" cy="1676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15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115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8263" y="2667000"/>
            <a:ext cx="8610600" cy="405938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/>
              <a:t> </a:t>
            </a:r>
            <a:r>
              <a:rPr lang="bn-IN" sz="8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তোমার দেখা একজন পেশাজীবি সম্পর্কে  দুইটি বাক্য লিখ। </a:t>
            </a:r>
            <a:endParaRPr lang="en-US" sz="8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613563" y="1828800"/>
            <a:ext cx="392084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157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533400" y="228600"/>
            <a:ext cx="8153400" cy="6019800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ধন্যবাদ </a:t>
            </a:r>
            <a:endParaRPr lang="en-US" sz="239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349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298938" y="762000"/>
            <a:ext cx="8458200" cy="5257800"/>
          </a:xfrm>
          <a:prstGeom prst="flowChartPredefined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 আলমগীর হোসেন </a:t>
            </a:r>
          </a:p>
          <a:p>
            <a:pPr algn="ctr"/>
            <a:r>
              <a:rPr lang="bn-IN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IN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</a:t>
            </a:r>
          </a:p>
          <a:p>
            <a:pPr algn="ctr"/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শিবনগর সরকারি প্রাথমিক বিদ্যলয়  ।</a:t>
            </a:r>
          </a:p>
          <a:p>
            <a:pPr algn="ctr"/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মেঘনা ,কুমিল্লা।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03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416169"/>
            <a:ext cx="8382000" cy="609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শ্রেণিঃতৃতীয় </a:t>
            </a:r>
          </a:p>
          <a:p>
            <a:r>
              <a:rPr lang="bn-IN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বিষয়ঃবাংলাদেশ ও বিশ্বপরিচয়</a:t>
            </a:r>
          </a:p>
          <a:p>
            <a:r>
              <a:rPr lang="bn-IN" sz="6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অধ্যায়ঃ ৪</a:t>
            </a:r>
          </a:p>
          <a:p>
            <a:r>
              <a:rPr lang="bn-IN" sz="6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সময়ঃ৪৫ মিনিট ।</a:t>
            </a:r>
            <a:endParaRPr lang="en-US" sz="66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459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1" y="685800"/>
            <a:ext cx="8534400" cy="5105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52400" y="6183923"/>
            <a:ext cx="8534399" cy="45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রিকশা চালক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654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609600" y="457200"/>
            <a:ext cx="8229600" cy="5791200"/>
          </a:xfrm>
          <a:prstGeom prst="star7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66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bn-IN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সমাজের  বিভিন্ন পেশা </a:t>
            </a:r>
          </a:p>
          <a:p>
            <a:pPr algn="ctr"/>
            <a:r>
              <a:rPr lang="bn-IN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 তাঁতি,কুমার,কামার ) </a:t>
            </a:r>
          </a:p>
          <a:p>
            <a:pPr algn="ctr"/>
            <a:r>
              <a:rPr lang="bn-IN" sz="5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পৃষ্ঠাঃ২১  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95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171700" y="155331"/>
            <a:ext cx="5486400" cy="2209800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514600"/>
            <a:ext cx="8229599" cy="380999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৬.১.২  বিভিন্ন  ধরনের পেশাজীবীদের ( তাঁতি, </a:t>
            </a:r>
          </a:p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কামার,কুমার) কাজের বর্ণনা দিতে পারবে। </a:t>
            </a:r>
          </a:p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611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7923" y="239346"/>
            <a:ext cx="6236677" cy="578045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324600" y="290146"/>
            <a:ext cx="2713891" cy="572965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তাঁতি</a:t>
            </a:r>
          </a:p>
          <a:p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সুতা                  দিয়ে কাপড়    তৈরি করেন। </a:t>
            </a: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8200" y="6186854"/>
            <a:ext cx="5105400" cy="533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884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64123"/>
            <a:ext cx="6096000" cy="631287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512168" y="304800"/>
            <a:ext cx="2479431" cy="6172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কাপড়  থেকে তৈরি হয় রঙ-বেরঙ এর পোশাক। 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0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52400"/>
            <a:ext cx="8534400" cy="28194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28600" y="3124200"/>
            <a:ext cx="8534400" cy="3200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43200" y="6359769"/>
            <a:ext cx="3429000" cy="457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কামার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208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174</Words>
  <Application>Microsoft Office PowerPoint</Application>
  <PresentationFormat>On-screen Show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Windows User</cp:lastModifiedBy>
  <cp:revision>52</cp:revision>
  <dcterms:created xsi:type="dcterms:W3CDTF">2006-08-16T00:00:00Z</dcterms:created>
  <dcterms:modified xsi:type="dcterms:W3CDTF">2020-11-15T10:43:07Z</dcterms:modified>
</cp:coreProperties>
</file>