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2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2195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28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5063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71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35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7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6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0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7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2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7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9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2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5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905000"/>
            <a:ext cx="9144000" cy="2800767"/>
          </a:xfrm>
          <a:prstGeom prst="rect">
            <a:avLst/>
          </a:prstGeom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K¬v‡m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¯^</a:t>
            </a:r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vMZg</a:t>
            </a:r>
            <a:endParaRPr lang="en-US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5943601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Pictur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0380" y="0"/>
            <a:ext cx="579922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6200" y="3810000"/>
            <a:ext cx="119634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SutonnyMJ" pitchFamily="2" charset="0"/>
                <a:cs typeface="SutonnyMJ" pitchFamily="2" charset="0"/>
              </a:rPr>
              <a:t>wfÿz‡Ki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A_© †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bB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B”Qv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Mvwo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4876800"/>
            <a:ext cx="11963400" cy="198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SutonnyMJ" pitchFamily="2" charset="0"/>
                <a:cs typeface="SutonnyMJ" pitchFamily="2" charset="0"/>
              </a:rPr>
              <a:t>wfÿz‡Ki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Mvwo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Kbvi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B”Qv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AvKv•Lv‡K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5715001" cy="242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fe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1133169"/>
            <a:ext cx="5472545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Picture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4419600"/>
            <a:ext cx="48006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A_©bxwZ‡Z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_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vK‡Z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800" y="3733800"/>
            <a:ext cx="3505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AvKv•Lv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3733800"/>
            <a:ext cx="3505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mvg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_©¨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200" y="6324600"/>
            <a:ext cx="35052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A_© e¨‡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qi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B”Qv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-304800"/>
            <a:ext cx="9220200" cy="1752600"/>
          </a:xfrm>
          <a:prstGeom prst="rect">
            <a:avLst/>
          </a:prstGeom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A_©bxwZ‡Z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3wU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kZ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c~iY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9525000" cy="228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`ªe¨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cvIqvi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AvKv•Lv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>
              <a:buAutoNum type="arabicPeriod" startAt="2"/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`ªe¨ µ‡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qi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Rb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e¨q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3.  A_©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e¨q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Kivi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B”Qv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114800"/>
            <a:ext cx="9525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wbw`©ó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`ªe¨ µ‡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qi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AvKv•Lv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mvg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_©¨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wbw`©ó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g~‡j¨ `ª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e¨wU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µq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B”Qv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A_©bxwZ‡Z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1"/>
            <a:ext cx="3581400" cy="112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Picture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1" y="3"/>
            <a:ext cx="3124199" cy="122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Picture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97260"/>
            <a:ext cx="3581400" cy="1298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icture1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1676400"/>
            <a:ext cx="3200400" cy="1149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Picture1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429001"/>
            <a:ext cx="3429000" cy="1243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Picture1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3581402"/>
            <a:ext cx="3505201" cy="973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Picture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172564"/>
            <a:ext cx="3505200" cy="1304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Picture1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9800" y="5257801"/>
            <a:ext cx="3352800" cy="946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657600" y="304800"/>
            <a:ext cx="2209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utonnyMJ" pitchFamily="2" charset="0"/>
                <a:cs typeface="SutonnyMJ" pitchFamily="2" charset="0"/>
              </a:rPr>
              <a:t>1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KwR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7600" y="1981200"/>
            <a:ext cx="2209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utonnyMJ" pitchFamily="2" charset="0"/>
                <a:cs typeface="SutonnyMJ" pitchFamily="2" charset="0"/>
              </a:rPr>
              <a:t>2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KwR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1400" y="3733800"/>
            <a:ext cx="2209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utonnyMJ" pitchFamily="2" charset="0"/>
                <a:cs typeface="SutonnyMJ" pitchFamily="2" charset="0"/>
              </a:rPr>
              <a:t>3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KwR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00" y="5638800"/>
            <a:ext cx="20574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utonnyMJ" pitchFamily="2" charset="0"/>
                <a:cs typeface="SutonnyMJ" pitchFamily="2" charset="0"/>
              </a:rPr>
              <a:t>4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KwR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3" grpId="0" build="p" animBg="1"/>
      <p:bldP spid="14" grpId="0" build="p" animBg="1"/>
      <p:bldP spid="1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9144000" cy="1143000"/>
          </a:xfrm>
          <a:prstGeom prst="rect">
            <a:avLst/>
          </a:prstGeom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m~wP</a:t>
            </a:r>
            <a:r>
              <a:rPr lang="en-US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ZvwjKv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794035"/>
              </p:ext>
            </p:extLst>
          </p:nvPr>
        </p:nvGraphicFramePr>
        <p:xfrm>
          <a:off x="533400" y="2209800"/>
          <a:ext cx="8839200" cy="4038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7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5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772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SutonnyMJ" pitchFamily="2" charset="0"/>
                          <a:cs typeface="SutonnyMJ" pitchFamily="2" charset="0"/>
                        </a:rPr>
                        <a:t>   `ª‡</a:t>
                      </a:r>
                      <a:r>
                        <a:rPr lang="en-US" sz="4000" dirty="0" err="1" smtClean="0">
                          <a:latin typeface="SutonnyMJ" pitchFamily="2" charset="0"/>
                          <a:cs typeface="SutonnyMJ" pitchFamily="2" charset="0"/>
                        </a:rPr>
                        <a:t>e¨i</a:t>
                      </a:r>
                      <a:r>
                        <a:rPr lang="en-US" sz="4000" baseline="0" dirty="0" smtClean="0">
                          <a:latin typeface="SutonnyMJ" pitchFamily="2" charset="0"/>
                          <a:cs typeface="SutonnyMJ" pitchFamily="2" charset="0"/>
                        </a:rPr>
                        <a:t> `vg ( </a:t>
                      </a:r>
                      <a:r>
                        <a:rPr lang="en-US" sz="40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UvKvq</a:t>
                      </a:r>
                      <a:r>
                        <a:rPr lang="en-US" sz="4000" baseline="0" dirty="0" smtClean="0">
                          <a:latin typeface="SutonnyMJ" pitchFamily="2" charset="0"/>
                          <a:cs typeface="SutonnyMJ" pitchFamily="2" charset="0"/>
                        </a:rPr>
                        <a:t> 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SutonnyMJ" pitchFamily="2" charset="0"/>
                          <a:cs typeface="SutonnyMJ" pitchFamily="2" charset="0"/>
                        </a:rPr>
                        <a:t>Pvwn`vi</a:t>
                      </a:r>
                      <a:r>
                        <a:rPr lang="en-US" sz="40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cwigv</a:t>
                      </a:r>
                      <a:r>
                        <a:rPr lang="en-US" sz="4000" baseline="0" dirty="0" smtClean="0">
                          <a:latin typeface="SutonnyMJ" pitchFamily="2" charset="0"/>
                          <a:cs typeface="SutonnyMJ" pitchFamily="2" charset="0"/>
                        </a:rPr>
                        <a:t> (†</a:t>
                      </a:r>
                      <a:r>
                        <a:rPr lang="en-US" sz="40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KwR‡Z</a:t>
                      </a:r>
                      <a:r>
                        <a:rPr lang="en-US" sz="4000" baseline="0" dirty="0" smtClean="0">
                          <a:latin typeface="SutonnyMJ" pitchFamily="2" charset="0"/>
                          <a:cs typeface="SutonnyMJ" pitchFamily="2" charset="0"/>
                        </a:rPr>
                        <a:t> )</a:t>
                      </a:r>
                      <a:endParaRPr lang="en-US" sz="4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72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SutonnyMJ" pitchFamily="2" charset="0"/>
                          <a:cs typeface="SutonnyMJ" pitchFamily="2" charset="0"/>
                        </a:rPr>
                        <a:t>50</a:t>
                      </a:r>
                      <a:endParaRPr lang="en-US" sz="4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SutonnyMJ" pitchFamily="2" charset="0"/>
                          <a:cs typeface="SutonnyMJ" pitchFamily="2" charset="0"/>
                        </a:rPr>
                        <a:t>1</a:t>
                      </a:r>
                      <a:endParaRPr lang="en-US" sz="4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72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SutonnyMJ" pitchFamily="2" charset="0"/>
                          <a:cs typeface="SutonnyMJ" pitchFamily="2" charset="0"/>
                        </a:rPr>
                        <a:t>40</a:t>
                      </a:r>
                      <a:endParaRPr lang="en-US" sz="4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SutonnyMJ" pitchFamily="2" charset="0"/>
                          <a:cs typeface="SutonnyMJ" pitchFamily="2" charset="0"/>
                        </a:rPr>
                        <a:t>2</a:t>
                      </a:r>
                      <a:endParaRPr lang="en-US" sz="4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72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SutonnyMJ" pitchFamily="2" charset="0"/>
                          <a:cs typeface="SutonnyMJ" pitchFamily="2" charset="0"/>
                        </a:rPr>
                        <a:t>30</a:t>
                      </a:r>
                      <a:endParaRPr lang="en-US" sz="4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SutonnyMJ" pitchFamily="2" charset="0"/>
                          <a:cs typeface="SutonnyMJ" pitchFamily="2" charset="0"/>
                        </a:rPr>
                        <a:t>3</a:t>
                      </a:r>
                      <a:endParaRPr lang="en-US" sz="4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72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SutonnyMJ" pitchFamily="2" charset="0"/>
                          <a:cs typeface="SutonnyMJ" pitchFamily="2" charset="0"/>
                        </a:rPr>
                        <a:t>20</a:t>
                      </a:r>
                      <a:endParaRPr lang="en-US" sz="4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SutonnyMJ" pitchFamily="2" charset="0"/>
                          <a:cs typeface="SutonnyMJ" pitchFamily="2" charset="0"/>
                        </a:rPr>
                        <a:t>4</a:t>
                      </a:r>
                      <a:endParaRPr lang="en-US" sz="4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6891"/>
            <a:ext cx="12192000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wbw`©ó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`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v‡g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`ª‡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e¨i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cwigvb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Zv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ZvwjKvi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gva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m~wP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ejv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`vg I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Pvwn`vi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wecixZ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we`¨gvb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A_©vr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`vg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Kg‡j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ev‡o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`vg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evo‡j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57200"/>
            <a:ext cx="8763000" cy="1143000"/>
          </a:xfrm>
          <a:prstGeom prst="rect">
            <a:avLst/>
          </a:prstGeom>
          <a:scene3d>
            <a:camera prst="isometricOffAxis2To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wewa</a:t>
            </a:r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12192000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wewa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m~Î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eywS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Ae¯’v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AcwiewZ©Z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‡_‡K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wbw`©ó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`ª‡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e¨i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`vg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Kg‡j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Pvwn`vi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cwigvb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ev‡o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`vg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evo‡i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Pvwn`vi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cwigvb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K‡g|ÕÕ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Ae¯’v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AcwiewZ©Z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eySv‡bv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n‡”Q †µ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iæwP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Af¨vm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‡›`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Avq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weKí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`ª‡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e¨i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`vg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AcwiewZ©Z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vK‡e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0"/>
            <a:ext cx="7924800" cy="12192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8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iLv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0" y="762000"/>
            <a:ext cx="12192000" cy="60960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wbw`©ó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Zv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`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v‡g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`ª‡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e¨i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‡h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µq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B”QzK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Zv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hLb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iLvi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¨ †`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Lv‡bv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iLv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ejv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A_©vr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iLv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KZ¸‡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we›`yi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mgš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^‡q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MwVZ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iLv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hvi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cÖwZwU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we›`y‡Z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 `vg I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Pvwn`vi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mgZv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cÖKvwkZ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m~wP</a:t>
            </a:r>
            <a:r>
              <a: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iLv</a:t>
            </a:r>
            <a:r>
              <a: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A¼b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99487"/>
              </p:ext>
            </p:extLst>
          </p:nvPr>
        </p:nvGraphicFramePr>
        <p:xfrm>
          <a:off x="1219200" y="1397000"/>
          <a:ext cx="8382000" cy="32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SutonnyMJ" pitchFamily="2" charset="0"/>
                          <a:cs typeface="SutonnyMJ" pitchFamily="2" charset="0"/>
                        </a:rPr>
                        <a:t>`ª‡</a:t>
                      </a:r>
                      <a:r>
                        <a:rPr lang="en-US" sz="3600" dirty="0" err="1" smtClean="0">
                          <a:latin typeface="SutonnyMJ" pitchFamily="2" charset="0"/>
                          <a:cs typeface="SutonnyMJ" pitchFamily="2" charset="0"/>
                        </a:rPr>
                        <a:t>e¨i</a:t>
                      </a:r>
                      <a:r>
                        <a:rPr lang="en-US" sz="3600" dirty="0" smtClean="0">
                          <a:latin typeface="SutonnyMJ" pitchFamily="2" charset="0"/>
                          <a:cs typeface="SutonnyMJ" pitchFamily="2" charset="0"/>
                        </a:rPr>
                        <a:t> `vg</a:t>
                      </a:r>
                      <a:r>
                        <a:rPr lang="en-US" sz="3600" baseline="0" dirty="0" smtClean="0">
                          <a:latin typeface="SutonnyMJ" pitchFamily="2" charset="0"/>
                          <a:cs typeface="SutonnyMJ" pitchFamily="2" charset="0"/>
                        </a:rPr>
                        <a:t> ( </a:t>
                      </a:r>
                      <a:r>
                        <a:rPr lang="en-US" sz="36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UvKvq</a:t>
                      </a:r>
                      <a:r>
                        <a:rPr lang="en-US" sz="3600" baseline="0" dirty="0" smtClean="0">
                          <a:latin typeface="SutonnyMJ" pitchFamily="2" charset="0"/>
                          <a:cs typeface="SutonnyMJ" pitchFamily="2" charset="0"/>
                        </a:rPr>
                        <a:t>)</a:t>
                      </a:r>
                      <a:endParaRPr lang="en-US" sz="3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SutonnyMJ" pitchFamily="2" charset="0"/>
                          <a:cs typeface="SutonnyMJ" pitchFamily="2" charset="0"/>
                        </a:rPr>
                        <a:t>Pvwn`vi</a:t>
                      </a:r>
                      <a:r>
                        <a:rPr lang="en-US" sz="36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SutonnyMJ" pitchFamily="2" charset="0"/>
                          <a:cs typeface="SutonnyMJ" pitchFamily="2" charset="0"/>
                        </a:rPr>
                        <a:t>cwigvY</a:t>
                      </a:r>
                      <a:r>
                        <a:rPr lang="en-US" sz="3600" baseline="0" dirty="0" smtClean="0">
                          <a:latin typeface="SutonnyMJ" pitchFamily="2" charset="0"/>
                          <a:cs typeface="SutonnyMJ" pitchFamily="2" charset="0"/>
                        </a:rPr>
                        <a:t>(†</a:t>
                      </a:r>
                      <a:r>
                        <a:rPr lang="en-US" sz="36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KwR‡Z</a:t>
                      </a:r>
                      <a:r>
                        <a:rPr lang="en-US" sz="3600" baseline="0" dirty="0" smtClean="0">
                          <a:latin typeface="SutonnyMJ" pitchFamily="2" charset="0"/>
                          <a:cs typeface="SutonnyMJ" pitchFamily="2" charset="0"/>
                        </a:rPr>
                        <a:t> )</a:t>
                      </a:r>
                      <a:endParaRPr lang="en-US" sz="3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SutonnyMJ" pitchFamily="2" charset="0"/>
                          <a:cs typeface="SutonnyMJ" pitchFamily="2" charset="0"/>
                        </a:rPr>
                        <a:t>50</a:t>
                      </a:r>
                      <a:endParaRPr lang="en-US" sz="3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SutonnyMJ" pitchFamily="2" charset="0"/>
                          <a:cs typeface="SutonnyMJ" pitchFamily="2" charset="0"/>
                        </a:rPr>
                        <a:t>1</a:t>
                      </a:r>
                      <a:endParaRPr lang="en-US" sz="3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SutonnyMJ" pitchFamily="2" charset="0"/>
                          <a:cs typeface="SutonnyMJ" pitchFamily="2" charset="0"/>
                        </a:rPr>
                        <a:t>40</a:t>
                      </a:r>
                      <a:endParaRPr lang="en-US" sz="3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SutonnyMJ" pitchFamily="2" charset="0"/>
                          <a:cs typeface="SutonnyMJ" pitchFamily="2" charset="0"/>
                        </a:rPr>
                        <a:t>2</a:t>
                      </a:r>
                      <a:endParaRPr lang="en-US" sz="3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SutonnyMJ" pitchFamily="2" charset="0"/>
                          <a:cs typeface="SutonnyMJ" pitchFamily="2" charset="0"/>
                        </a:rPr>
                        <a:t>30</a:t>
                      </a:r>
                      <a:endParaRPr lang="en-US" sz="3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SutonnyMJ" pitchFamily="2" charset="0"/>
                          <a:cs typeface="SutonnyMJ" pitchFamily="2" charset="0"/>
                        </a:rPr>
                        <a:t>3</a:t>
                      </a:r>
                      <a:endParaRPr lang="en-US" sz="3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SutonnyMJ" pitchFamily="2" charset="0"/>
                          <a:cs typeface="SutonnyMJ" pitchFamily="2" charset="0"/>
                        </a:rPr>
                        <a:t>20</a:t>
                      </a:r>
                      <a:endParaRPr lang="en-US" sz="3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SutonnyMJ" pitchFamily="2" charset="0"/>
                          <a:cs typeface="SutonnyMJ" pitchFamily="2" charset="0"/>
                        </a:rPr>
                        <a:t>4</a:t>
                      </a:r>
                      <a:endParaRPr lang="en-US" sz="3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4724400"/>
            <a:ext cx="12192000" cy="2133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m~wP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iLv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A¼b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Lv‡bv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n‡jv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657600" y="609600"/>
            <a:ext cx="0" cy="49530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81400" y="5562600"/>
            <a:ext cx="6096000" cy="14135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57600" y="1828800"/>
            <a:ext cx="838200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0" y="1828800"/>
            <a:ext cx="76200" cy="373380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57600" y="2895600"/>
            <a:ext cx="1905000" cy="0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81400" y="3962400"/>
            <a:ext cx="28956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81400" y="4800600"/>
            <a:ext cx="37338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86400" y="2895600"/>
            <a:ext cx="76200" cy="2667000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00800" y="3962400"/>
            <a:ext cx="0" cy="160020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315200" y="4800600"/>
            <a:ext cx="0" cy="7620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886200" y="1143000"/>
            <a:ext cx="4038600" cy="426720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24200" y="51816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29800" y="5257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4200" y="304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95601" y="150191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50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95601" y="259080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40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95601" y="365760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30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95601" y="441960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38600" y="73991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1219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62600" y="22098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29400" y="3200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91400" y="4038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924800" y="493091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62400" y="61722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Pvwn`vi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(GKK)</a:t>
            </a:r>
          </a:p>
        </p:txBody>
      </p:sp>
      <p:sp>
        <p:nvSpPr>
          <p:cNvPr id="41" name="TextBox 40"/>
          <p:cNvSpPr txBox="1"/>
          <p:nvPr/>
        </p:nvSpPr>
        <p:spPr>
          <a:xfrm rot="16200000">
            <a:off x="506344" y="2998857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`ª‡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e¨i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`vg(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UvKvq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43400" y="555515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1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55626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2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55626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3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55626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4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5" grpId="0"/>
      <p:bldP spid="26" grpId="0"/>
      <p:bldP spid="33" grpId="0"/>
      <p:bldP spid="34" grpId="0"/>
      <p:bldP spid="35" grpId="0"/>
      <p:bldP spid="36" grpId="0"/>
      <p:bldP spid="39" grpId="0"/>
      <p:bldP spid="41" grpId="0"/>
      <p:bldP spid="2" grpId="0"/>
      <p:bldP spid="4" grpId="0"/>
      <p:bldP spid="7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0"/>
            <a:ext cx="7010400" cy="1524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981200"/>
            <a:ext cx="9220200" cy="4876800"/>
          </a:xfrm>
          <a:prstGeom prst="roundRect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ivqnvb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DwÏb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mvnvMcyi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AvwQqv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mvwdDwÏb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Av`k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gva¨wgK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we`¨vjq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AvïMÄ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eªvþYevwoqv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01732546976</a:t>
            </a:r>
          </a:p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mdr43552@gmail.com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4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31750"/>
            <a:ext cx="2362200" cy="2559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71800" y="76200"/>
            <a:ext cx="5943600" cy="1066800"/>
          </a:xfrm>
          <a:prstGeom prst="ellipse">
            <a:avLst/>
          </a:prstGeom>
          <a:ln/>
          <a:scene3d>
            <a:camera prst="isometricOffAxis2To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g~j¨vqb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0" y="1219200"/>
            <a:ext cx="12192000" cy="5638800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01 :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KqwU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wel‡qi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Dci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wbf©i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02: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m~wP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03: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iLv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04 : `vg I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Pvwn`vi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Kxiæc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©?</a:t>
            </a:r>
          </a:p>
          <a:p>
            <a:pPr algn="just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05 :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wewa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06 :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Pvwn`vi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iLvi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`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ywU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ˆ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wjL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0" y="76200"/>
            <a:ext cx="5638800" cy="1066800"/>
          </a:xfrm>
          <a:prstGeom prst="ellipse">
            <a:avLst/>
          </a:prstGeom>
          <a:ln/>
          <a:scene3d>
            <a:camera prst="isometricOffAxis1To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KvR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34342"/>
            <a:ext cx="1219200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600" dirty="0" err="1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KvíwbK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mywP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iLv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A¼b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Ki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5" name="Picture 4" descr="Pictur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1"/>
            <a:ext cx="12192000" cy="3550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ilk,zkj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5715000" y="4495800"/>
            <a:ext cx="6248400" cy="1981200"/>
          </a:xfrm>
          <a:prstGeom prst="ellipse">
            <a:avLst/>
          </a:prstGeom>
          <a:ln/>
          <a:scene3d>
            <a:camera prst="isometricBottomDown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</a:p>
        </p:txBody>
      </p:sp>
      <p:pic>
        <p:nvPicPr>
          <p:cNvPr id="3" name="Picture 2" descr="IMG20191220162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381000"/>
            <a:ext cx="29718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33600" y="0"/>
            <a:ext cx="7162800" cy="114300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838200" y="1143000"/>
            <a:ext cx="8610600" cy="5715000"/>
          </a:xfrm>
          <a:prstGeom prst="flowChartPunchedTape">
            <a:avLst/>
          </a:prstGeom>
          <a:ln/>
          <a:scene3d>
            <a:camera prst="perspectiveRelaxed"/>
            <a:lightRig rig="threePt" dir="t"/>
          </a:scene3d>
          <a:sp3d>
            <a:bevelT w="114300" prst="hardEdg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beg `kg †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kÖwYi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A_©bxwZ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PZz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_©</a:t>
            </a:r>
          </a:p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Dc‡hvM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hvMvb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fvimvg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¨</a:t>
            </a:r>
          </a:p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iLv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15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/11/2020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¯‹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z‡j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fwZ©i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ci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GKRb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÷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z‡W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‡›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Ui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Kx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Kx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3" name="Parallelogram 2"/>
          <p:cNvSpPr/>
          <p:nvPr/>
        </p:nvSpPr>
        <p:spPr>
          <a:xfrm>
            <a:off x="2209800" y="1600200"/>
            <a:ext cx="2209800" cy="2743200"/>
          </a:xfrm>
          <a:prstGeom prst="parallelogram">
            <a:avLst/>
          </a:prstGeom>
          <a:solidFill>
            <a:srgbClr val="00B0F0"/>
          </a:solidFill>
          <a:scene3d>
            <a:camera prst="isometricOffAxis2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SutonnyMJ" pitchFamily="2" charset="0"/>
                <a:cs typeface="SutonnyMJ" pitchFamily="2" charset="0"/>
              </a:rPr>
              <a:t>Rvgv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5029200" y="1676400"/>
            <a:ext cx="2362200" cy="2667000"/>
          </a:xfrm>
          <a:prstGeom prst="parallelogram">
            <a:avLst/>
          </a:prstGeom>
          <a:solidFill>
            <a:srgbClr val="FFFF00"/>
          </a:solidFill>
          <a:scene3d>
            <a:camera prst="perspectiveHeroicExtremeLeftFacing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SutonnyMJ" pitchFamily="2" charset="0"/>
                <a:cs typeface="SutonnyMJ" pitchFamily="2" charset="0"/>
              </a:rPr>
              <a:t>Ry‡Zv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8001000" y="1752600"/>
            <a:ext cx="2209800" cy="2514600"/>
          </a:xfrm>
          <a:prstGeom prst="parallelogram">
            <a:avLst/>
          </a:prstGeom>
          <a:solidFill>
            <a:srgbClr val="7030A0"/>
          </a:solidFill>
          <a:scene3d>
            <a:camera prst="isometricOffAxis2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eB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G¸‡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cvIqvi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B”Qv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AvKv•Lv‡K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1524000"/>
            <a:ext cx="9372600" cy="3276600"/>
          </a:xfrm>
          <a:prstGeom prst="ellipse">
            <a:avLst/>
          </a:prstGeom>
          <a:ln/>
          <a:scene3d>
            <a:camera prst="isometricOffAxis2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endParaRPr lang="en-US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915400" cy="1371600"/>
          </a:xfrm>
          <a:prstGeom prst="rect">
            <a:avLst/>
          </a:prstGeom>
          <a:ln/>
          <a:scene3d>
            <a:camera prst="perspectiveRelaxedModerately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828800"/>
            <a:ext cx="9144000" cy="411480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 w="76200">
            <a:solidFill>
              <a:srgbClr val="00B05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iLv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0"/>
            <a:ext cx="7162800" cy="1143000"/>
          </a:xfrm>
          <a:prstGeom prst="ellipse">
            <a:avLst/>
          </a:prstGeom>
          <a:ln/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wkLb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dj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0" y="1371600"/>
            <a:ext cx="9601200" cy="5486400"/>
          </a:xfrm>
          <a:prstGeom prst="verticalScroll">
            <a:avLst/>
          </a:prstGeom>
          <a:ln w="76200">
            <a:solidFill>
              <a:schemeClr val="bg1"/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dirty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wkÿv_©xiv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...................</a:t>
            </a:r>
          </a:p>
          <a:p>
            <a:pPr marL="342900" indent="-342900" algn="just">
              <a:buAutoNum type="arabicPeriod"/>
            </a:pPr>
            <a:r>
              <a:rPr lang="en-US" sz="4400" dirty="0" err="1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 algn="just">
              <a:buAutoNum type="arabicPeriod" startAt="2"/>
            </a:pPr>
            <a:r>
              <a:rPr lang="en-US" sz="4400" dirty="0" err="1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wewa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 algn="just">
              <a:buAutoNum type="arabicPeriod" startAt="3"/>
            </a:pPr>
            <a:r>
              <a:rPr lang="en-US" sz="4400" dirty="0">
                <a:latin typeface="SutonnyMJ" pitchFamily="2" charset="0"/>
                <a:cs typeface="SutonnyMJ" pitchFamily="2" charset="0"/>
              </a:rPr>
              <a:t>`vg I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Pvwn`vi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 algn="just">
              <a:buAutoNum type="arabicPeriod" startAt="4"/>
            </a:pPr>
            <a:r>
              <a:rPr lang="en-US" sz="4400" dirty="0" err="1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m~wP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 algn="just"/>
            <a:r>
              <a:rPr lang="en-US" sz="4400" dirty="0">
                <a:latin typeface="SutonnyMJ" pitchFamily="2" charset="0"/>
                <a:cs typeface="SutonnyMJ" pitchFamily="2" charset="0"/>
              </a:rPr>
              <a:t>5. 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m~wP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†_‡K 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iLv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A¼b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 algn="ctr"/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0427-bk-japan-ringo-burger-product-sh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562600" cy="3186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Pictur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33801"/>
            <a:ext cx="7620000" cy="228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Picture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599" y="0"/>
            <a:ext cx="6172201" cy="322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371600" y="3276600"/>
            <a:ext cx="3124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Lvevi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0" y="3276600"/>
            <a:ext cx="3124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evwo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G¸‡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cvIqvi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B”Qv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AvKv•Lv‡K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ejv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01000" y="4800600"/>
            <a:ext cx="1828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Mvwo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9" grpId="0" build="p" animBg="1"/>
      <p:bldP spid="1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"/>
            <a:ext cx="60960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Picture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9472" y="0"/>
            <a:ext cx="5756328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Picture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3708401"/>
            <a:ext cx="6096000" cy="2596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600200" y="3048000"/>
            <a:ext cx="32766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B”Qv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AvKv•Lv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96200" y="3020291"/>
            <a:ext cx="3276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mvg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_©¨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6800" y="6324600"/>
            <a:ext cx="38100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‘ A_© e¨‡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qi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B”Qv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bB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551</TotalTime>
  <Words>698</Words>
  <Application>Microsoft Office PowerPoint</Application>
  <PresentationFormat>Widescreen</PresentationFormat>
  <Paragraphs>109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SutonnyMJ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281</cp:revision>
  <dcterms:created xsi:type="dcterms:W3CDTF">2006-08-16T00:00:00Z</dcterms:created>
  <dcterms:modified xsi:type="dcterms:W3CDTF">2008-12-31T19:58:14Z</dcterms:modified>
</cp:coreProperties>
</file>