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0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7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0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5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1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4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0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9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79BD-40E2-416E-ACB9-00B10CCBF1F2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962D-F924-4126-8020-D7072C5A6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7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036496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68407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14501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3608" y="1124744"/>
            <a:ext cx="61206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  ১। একক কাজঃ </a:t>
            </a:r>
          </a:p>
          <a:p>
            <a:r>
              <a:rPr lang="bn-IN" sz="3200" dirty="0" smtClean="0"/>
              <a:t>খলিফা কারা ও তাদের নাম লেখ ।</a:t>
            </a:r>
          </a:p>
          <a:p>
            <a:r>
              <a:rPr lang="bn-IN" sz="3200" dirty="0" smtClean="0"/>
              <a:t>২। খলিফার যোগ্যতা কয়টি ?</a:t>
            </a:r>
          </a:p>
          <a:p>
            <a:r>
              <a:rPr lang="bn-IN" sz="3200" dirty="0" smtClean="0"/>
              <a:t>৩।এাণ কতা কাকে বলা হয়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82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103" y="116632"/>
            <a:ext cx="9324528" cy="6741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0156" y="918012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মূল্যায়নঃ </a:t>
            </a:r>
          </a:p>
          <a:p>
            <a:r>
              <a:rPr lang="bn-IN" sz="3200" dirty="0" smtClean="0"/>
              <a:t>    খিলাফত শব্দটি কী ?</a:t>
            </a:r>
          </a:p>
          <a:p>
            <a:r>
              <a:rPr lang="bn-IN" sz="3200" dirty="0" smtClean="0"/>
              <a:t>   কাকে এাণ কতা বলা হয় ? </a:t>
            </a:r>
          </a:p>
          <a:p>
            <a:r>
              <a:rPr lang="bn-IN" sz="3200" dirty="0" smtClean="0"/>
              <a:t>    হযরত মুহাম্মাদ (স) মূত্যর পর প্রথম         খলিফা কে ?</a:t>
            </a:r>
          </a:p>
          <a:p>
            <a:r>
              <a:rPr lang="bn-IN" sz="3200" dirty="0" smtClean="0"/>
              <a:t>হযরত আয়েশা (রা) এর পিতার নাম কী ?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24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9433048" cy="56512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412776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বাড়ির কাজঃ </a:t>
            </a:r>
          </a:p>
          <a:p>
            <a:r>
              <a:rPr lang="bn-IN" sz="4400" dirty="0" smtClean="0"/>
              <a:t>খুলাফায়ে রাশেদিনের নিরবাচন নীতি আলোচনা কর 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229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6631"/>
            <a:ext cx="8892479" cy="6741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61338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/>
              <a:t>আল্লাহ হাফেজ </a:t>
            </a:r>
          </a:p>
          <a:p>
            <a:r>
              <a:rPr lang="bn-IN" sz="7200" dirty="0" smtClean="0"/>
              <a:t>     ধন্যবাদ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222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0"/>
            <a:ext cx="903649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077800"/>
            <a:ext cx="87129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শিক্ষক পরিচিতিঃ</a:t>
            </a:r>
            <a:r>
              <a:rPr lang="en-SG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মোঃ ফাইজুর রহমান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প্রভাষক, ইসলামের ইতিহাস ও সংসকৃতি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হাজি আবেদ আলী কলেজ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নরসিংদী পূব বাহ্মনদী ২১৩/১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মোবাইলঃ ০১৮৮৫৫২৯০১১,</a:t>
            </a:r>
            <a:r>
              <a:rPr lang="en-SG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857250"/>
            <a:ext cx="3240360" cy="22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7364"/>
            <a:ext cx="8964488" cy="65527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76672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বিষয়ঃ ইসলামের ইতিহাস ও 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সংসকৃতি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সময়ঃ ৪০ মিনিট অধ্যায়ঃ তৃতীয়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শ্রেণিঃ একাদশ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তারিখঃ </a:t>
            </a:r>
          </a:p>
        </p:txBody>
      </p:sp>
    </p:spTree>
    <p:extLst>
      <p:ext uri="{BB962C8B-B14F-4D97-AF65-F5344CB8AC3E}">
        <p14:creationId xmlns:p14="http://schemas.microsoft.com/office/powerpoint/2010/main" val="36875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9145016" cy="66218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105273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পূব জ্ঞান যাচাই 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ক। খলিফা কারা ?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খ। চারজন খলিফার নাম বল 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গ। কাকে এাণ কতা বলা হয়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ঘ। কাকে আতিক বলা হয়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ঙ। আয়েশা (রাঃ) এর বাবার নাম কী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4664"/>
            <a:ext cx="367240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1560" y="836712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পাঠ ঘোষণাঃ </a:t>
            </a:r>
          </a:p>
          <a:p>
            <a:r>
              <a:rPr lang="bn-IN" sz="4800" dirty="0" smtClean="0"/>
              <a:t>হযরত আবু বকর (রা) এর জীবন</a:t>
            </a:r>
          </a:p>
          <a:p>
            <a:r>
              <a:rPr lang="bn-IN" sz="4800" dirty="0" smtClean="0"/>
              <a:t>ও খিলাফত লাভ ও প্রাথমিক সম্স্যা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91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217024" cy="67413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80528" y="1124744"/>
            <a:ext cx="9217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শিখন ফলঃ----------</a:t>
            </a:r>
          </a:p>
          <a:p>
            <a:r>
              <a:rPr lang="bn-IN" sz="4800" dirty="0" smtClean="0"/>
              <a:t>ইসলামের এাণ কতা হিসাবে হরযত আবুবকর (রা) এর কৃতিতবও চরিএ মূল্যায়ন করতে পারবে 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059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0"/>
            <a:ext cx="94685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55418" y="548680"/>
            <a:ext cx="907300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4400" dirty="0" smtClean="0"/>
              <a:t>পাঠ  উপসাপনঃ </a:t>
            </a:r>
          </a:p>
          <a:p>
            <a:r>
              <a:rPr lang="bn-IN" sz="3600" dirty="0" smtClean="0"/>
              <a:t>খুলাফেয়ে রাশেদিনঃহযরত মুহাম্মদ (স) এর ইন্তেকালে পর চারজন সাহাবী পযায়ক্রমে তাঁর</a:t>
            </a:r>
            <a:r>
              <a:rPr lang="en-SG" sz="3600" dirty="0" smtClean="0"/>
              <a:t> </a:t>
            </a:r>
            <a:r>
              <a:rPr lang="bn-IN" sz="3600" dirty="0" smtClean="0"/>
              <a:t>প্রতিনিধিরুপে ইসলা্মি রাষট্র পরিচালনার দায়িতব পালন করেন ।তারা ইসলাম ধম ও মুসলিম     রাষেটর সাবিক মঙলের জন্য আল্লাহ ও তাঁর রাসুলের নিদেশিত পথ অনুসারে নিজেদের ব্যকিতগত জীবন এবং রাজ্যের শাসন্কাজ সুষঠুভাবে পরিচালনা করেছেন ।জন্য তাদেরকে খুলাফায়ে রাশেদিন বা সত্য ও ন্যায়পথগামী বলা হয় ।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26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5" y="-6215"/>
            <a:ext cx="9252519" cy="69573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265" y="735247"/>
            <a:ext cx="885176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 খিলাফত কী ? </a:t>
            </a:r>
          </a:p>
          <a:p>
            <a:r>
              <a:rPr lang="bn-IN" sz="4000" dirty="0" smtClean="0"/>
              <a:t>আরবি খিলাফত শব্দটি খালফুন শব্দ থেকে এসেছে ।এর অথ প্রতিনিধিতব এটি মুসলমানদের একটি মধীয়- রাজনৈতিক প্রতিস্টান  (</a:t>
            </a:r>
            <a:r>
              <a:rPr lang="en-US" sz="4000" dirty="0" err="1" smtClean="0"/>
              <a:t>Religio</a:t>
            </a:r>
            <a:r>
              <a:rPr lang="en-US" sz="4000" dirty="0" smtClean="0"/>
              <a:t>-political </a:t>
            </a:r>
            <a:r>
              <a:rPr lang="en-US" sz="4000" dirty="0" err="1" smtClean="0"/>
              <a:t>Instrtitution</a:t>
            </a:r>
            <a:r>
              <a:rPr lang="en-US" sz="4000" dirty="0" smtClean="0"/>
              <a:t>)</a:t>
            </a:r>
          </a:p>
          <a:p>
            <a:r>
              <a:rPr lang="bn-IN" sz="4000" dirty="0" smtClean="0"/>
              <a:t>মহানবি (স)</a:t>
            </a:r>
            <a:r>
              <a:rPr lang="en-SG" sz="4000" dirty="0" smtClean="0"/>
              <a:t> </a:t>
            </a:r>
            <a:r>
              <a:rPr lang="bn-IN" sz="4000" dirty="0" smtClean="0"/>
              <a:t>এর ইন্তেকালের পর ইসলাম ধ্ম ও ইসলামী রাষট্রের সংরক্ষণ,সমপ্রসারণ ও সাবভৌমতেব সৃটিকতা মহান আল্লাহর মযাদা অক্ষুণন রাখার লক্ষ্যকে সামনে রেখে এ প্রতিষসানটি আত প্রকাশ করে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83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03649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548680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3200" dirty="0" smtClean="0"/>
              <a:t>খলিফার উপাধি ও যোগ্যতাঃ </a:t>
            </a:r>
          </a:p>
          <a:p>
            <a:r>
              <a:rPr lang="bn-IN" sz="3200" dirty="0" smtClean="0"/>
              <a:t>যিনি ইসলামি খিলাফতের দায়িতবভার গ্রহণ করেন তিনিই খলিফা । প্রথম দিকে খলিফাদের তিনটি উপাধিতে ভূষিত করা হতো ।যথাঃ খলিফা, ইমাম ও আমিরুল মুমেনিন ।খলিফা পদে যোগ্য হতে হলে ৭টি গুণের অধিকারী হতে হবে । তাকে কুরাইশ বংশ, মুসলমান, পুরুষ, প্রাপ্তবয়সক, চরিএবান , শারীরিক ও মানসিক ব্যাধিমুকত এবং শাসনকায পরিচালনার উপযোগী কুরআন ও হাদিসভিওিক জ্ঞানের অধিকারী হতে হবে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382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33</cp:revision>
  <dcterms:created xsi:type="dcterms:W3CDTF">2020-11-13T05:29:28Z</dcterms:created>
  <dcterms:modified xsi:type="dcterms:W3CDTF">2020-11-14T03:55:49Z</dcterms:modified>
</cp:coreProperties>
</file>