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9" r:id="rId12"/>
    <p:sldId id="271" r:id="rId13"/>
    <p:sldId id="270" r:id="rId14"/>
    <p:sldId id="272" r:id="rId15"/>
    <p:sldId id="266" r:id="rId16"/>
    <p:sldId id="273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99"/>
    <a:srgbClr val="CCFF99"/>
    <a:srgbClr val="CC66FF"/>
    <a:srgbClr val="A1FA36"/>
    <a:srgbClr val="AAF4FC"/>
    <a:srgbClr val="F63ADB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C4E4F-140C-4409-B535-CC03B14FF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1CD43C-0969-485E-96B7-779DF01F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191" y="-344557"/>
            <a:ext cx="14034052" cy="7673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9" t="9110" r="8828" b="78705"/>
          <a:stretch/>
        </p:blipFill>
        <p:spPr>
          <a:xfrm>
            <a:off x="139148" y="-205409"/>
            <a:ext cx="11423374" cy="41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39148" y="6573078"/>
            <a:ext cx="1142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জিল্লুর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বাংলাচন্ডি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-০১৭১২৩১৪২৩৭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925" y="1022830"/>
            <a:ext cx="9986961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bn-BD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2746" y="4780442"/>
            <a:ext cx="3496815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4031" y="3195780"/>
            <a:ext cx="3618931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7608 -0.03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4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0024" y="371476"/>
            <a:ext cx="11401425" cy="4443412"/>
            <a:chOff x="200024" y="371476"/>
            <a:chExt cx="11401425" cy="4443412"/>
          </a:xfrm>
        </p:grpSpPr>
        <p:sp>
          <p:nvSpPr>
            <p:cNvPr id="2" name="Rectangle 1"/>
            <p:cNvSpPr/>
            <p:nvPr/>
          </p:nvSpPr>
          <p:spPr>
            <a:xfrm>
              <a:off x="200024" y="371476"/>
              <a:ext cx="11401425" cy="1328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প্রশ্নটির গাণিতিক বাক্য হবে ...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8" t="42416" r="59801" b="31309"/>
            <a:stretch/>
          </p:blipFill>
          <p:spPr>
            <a:xfrm>
              <a:off x="335756" y="2078830"/>
              <a:ext cx="1478757" cy="2736058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143251" y="2828924"/>
              <a:ext cx="1257300" cy="957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>
              <a:off x="4400551" y="3021805"/>
              <a:ext cx="1143000" cy="571500"/>
            </a:xfrm>
            <a:prstGeom prst="mathMin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2127" y="2828923"/>
              <a:ext cx="1371599" cy="957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Equal 8"/>
            <p:cNvSpPr/>
            <p:nvPr/>
          </p:nvSpPr>
          <p:spPr>
            <a:xfrm>
              <a:off x="7172325" y="3021805"/>
              <a:ext cx="942975" cy="571500"/>
            </a:xfrm>
            <a:prstGeom prst="mathEqua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2463" y="2828923"/>
              <a:ext cx="1328737" cy="9572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0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7161" y="271464"/>
            <a:ext cx="11401425" cy="3202297"/>
            <a:chOff x="200024" y="371476"/>
            <a:chExt cx="11401425" cy="3202297"/>
          </a:xfrm>
        </p:grpSpPr>
        <p:sp>
          <p:nvSpPr>
            <p:cNvPr id="2" name="Rectangle 1"/>
            <p:cNvSpPr/>
            <p:nvPr/>
          </p:nvSpPr>
          <p:spPr>
            <a:xfrm>
              <a:off x="200024" y="371476"/>
              <a:ext cx="11401425" cy="1328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প্রশ্নটির গাণিতিক বাক্য হবে ...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8" t="42416" r="59801" b="31309"/>
            <a:stretch/>
          </p:blipFill>
          <p:spPr>
            <a:xfrm>
              <a:off x="650082" y="1855476"/>
              <a:ext cx="928688" cy="171829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643188" y="2228844"/>
              <a:ext cx="1100137" cy="6143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>
              <a:off x="3836193" y="2271708"/>
              <a:ext cx="1143000" cy="571500"/>
            </a:xfrm>
            <a:prstGeom prst="mathMin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22068" y="2185587"/>
              <a:ext cx="1135858" cy="657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Equal 8"/>
            <p:cNvSpPr/>
            <p:nvPr/>
          </p:nvSpPr>
          <p:spPr>
            <a:xfrm>
              <a:off x="6522243" y="2271708"/>
              <a:ext cx="678658" cy="442917"/>
            </a:xfrm>
            <a:prstGeom prst="mathEqua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65218" y="2164355"/>
              <a:ext cx="1114427" cy="6576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0224" y="3786469"/>
            <a:ext cx="9358311" cy="1200329"/>
            <a:chOff x="1800224" y="3786469"/>
            <a:chExt cx="9358311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800224" y="3786469"/>
              <a:ext cx="9358311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                হলো প্রথমে আমাদের কাছে যে সংখ্যক আপেল ছিল । 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1120" y="3900855"/>
              <a:ext cx="878683" cy="4857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3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5738" y="371476"/>
            <a:ext cx="11372850" cy="3500436"/>
            <a:chOff x="185738" y="371476"/>
            <a:chExt cx="11372850" cy="35004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04" t="42920" r="41619" b="31310"/>
            <a:stretch/>
          </p:blipFill>
          <p:spPr>
            <a:xfrm>
              <a:off x="9901237" y="2043112"/>
              <a:ext cx="1657351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185738" y="371476"/>
              <a:ext cx="11372850" cy="1314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সমস্যাটির ছবি আঁকি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9022558" y="2471739"/>
              <a:ext cx="785812" cy="971546"/>
            </a:xfrm>
            <a:prstGeom prst="triangle">
              <a:avLst>
                <a:gd name="adj" fmla="val 38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914400" y="4229099"/>
            <a:ext cx="9915526" cy="15287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38" y="4670314"/>
            <a:ext cx="49149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আপেল ছিল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4668615"/>
            <a:ext cx="1628775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7262" y="1562068"/>
            <a:ext cx="9915526" cy="3367111"/>
            <a:chOff x="914400" y="561944"/>
            <a:chExt cx="9915526" cy="3367111"/>
          </a:xfrm>
        </p:grpSpPr>
        <p:sp>
          <p:nvSpPr>
            <p:cNvPr id="12" name="Rectangle 11"/>
            <p:cNvSpPr/>
            <p:nvPr/>
          </p:nvSpPr>
          <p:spPr>
            <a:xfrm>
              <a:off x="914400" y="561944"/>
              <a:ext cx="9915526" cy="15287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1639" y="1041287"/>
              <a:ext cx="3971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আপেল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3782" y="1039586"/>
              <a:ext cx="1685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2143117"/>
              <a:ext cx="5214938" cy="178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404" y="220112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758" y="2155335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19" y="2201130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82" y="220463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001" y="217303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120" y="220112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820" y="2174746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180404" y="3055346"/>
              <a:ext cx="465772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টি আপেল অবশিষ্ট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4412" y="1470663"/>
            <a:ext cx="9915526" cy="3367111"/>
            <a:chOff x="914400" y="561944"/>
            <a:chExt cx="9915526" cy="3367111"/>
          </a:xfrm>
        </p:grpSpPr>
        <p:sp>
          <p:nvSpPr>
            <p:cNvPr id="12" name="Rectangle 11"/>
            <p:cNvSpPr/>
            <p:nvPr/>
          </p:nvSpPr>
          <p:spPr>
            <a:xfrm>
              <a:off x="914400" y="561944"/>
              <a:ext cx="9915526" cy="15287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1639" y="1041287"/>
              <a:ext cx="3971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আপেল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3782" y="1039586"/>
              <a:ext cx="1685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2143117"/>
              <a:ext cx="5059676" cy="178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404" y="220112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758" y="2155335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19" y="2201130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82" y="220463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001" y="217303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120" y="220112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820" y="2174746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130892" y="3055346"/>
              <a:ext cx="465772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টি আপেল অবশিষ্ট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0795" y="3078705"/>
            <a:ext cx="4719143" cy="1746197"/>
            <a:chOff x="6142031" y="3091577"/>
            <a:chExt cx="4719143" cy="1746197"/>
          </a:xfrm>
        </p:grpSpPr>
        <p:sp>
          <p:nvSpPr>
            <p:cNvPr id="7" name="Rectangle 6"/>
            <p:cNvSpPr/>
            <p:nvPr/>
          </p:nvSpPr>
          <p:spPr>
            <a:xfrm>
              <a:off x="6142031" y="3091577"/>
              <a:ext cx="4719143" cy="1746197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250686" y="3142562"/>
              <a:ext cx="4610488" cy="1430572"/>
              <a:chOff x="6250686" y="3142562"/>
              <a:chExt cx="4610488" cy="14305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917" y="3145622"/>
                <a:ext cx="488848" cy="4888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0046" y="3146228"/>
                <a:ext cx="488848" cy="4888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9390" y="3142562"/>
                <a:ext cx="488848" cy="4888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2780" y="3145622"/>
                <a:ext cx="488848" cy="4888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2124" y="3145622"/>
                <a:ext cx="488848" cy="4888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250686" y="3926803"/>
                <a:ext cx="4610488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 টি আপেল বিক্রি করা হয়েছিল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7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4399" y="570550"/>
            <a:ext cx="9931135" cy="3367111"/>
            <a:chOff x="1014412" y="1470663"/>
            <a:chExt cx="9931135" cy="3367111"/>
          </a:xfrm>
        </p:grpSpPr>
        <p:sp>
          <p:nvSpPr>
            <p:cNvPr id="3" name="Rectangle 2"/>
            <p:cNvSpPr/>
            <p:nvPr/>
          </p:nvSpPr>
          <p:spPr>
            <a:xfrm>
              <a:off x="1014412" y="1470663"/>
              <a:ext cx="9915526" cy="15287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1651" y="1950006"/>
              <a:ext cx="3971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আপেল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93794" y="1948305"/>
              <a:ext cx="1685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4412" y="3051836"/>
              <a:ext cx="5059676" cy="178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16" y="3109847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770" y="3064054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931" y="310984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894" y="311335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013" y="3081757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132" y="3109848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32" y="3083465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30904" y="3964065"/>
              <a:ext cx="465772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টি আপেল অবশিষ্ট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8336" y="3064054"/>
              <a:ext cx="4787211" cy="177372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886" y="3160152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337" y="3120156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760" y="3120156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940" y="3120156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094" y="3142449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247859" y="3919004"/>
              <a:ext cx="4608163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টি আপেল বিক্রি করা হয়েছিল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4399" y="4714875"/>
            <a:ext cx="101441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, প্রথমে আমাদের আপেল ছিল ৭ + ৫= ১২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4363" y="656275"/>
            <a:ext cx="10329861" cy="4248865"/>
            <a:chOff x="700088" y="541975"/>
            <a:chExt cx="10329861" cy="4248865"/>
          </a:xfrm>
        </p:grpSpPr>
        <p:sp>
          <p:nvSpPr>
            <p:cNvPr id="3" name="Rectangle 2"/>
            <p:cNvSpPr/>
            <p:nvPr/>
          </p:nvSpPr>
          <p:spPr>
            <a:xfrm>
              <a:off x="984514" y="541975"/>
              <a:ext cx="9915526" cy="15287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41753" y="1021318"/>
              <a:ext cx="3971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আপেল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63896" y="1019617"/>
              <a:ext cx="168592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84514" y="2123148"/>
              <a:ext cx="5059676" cy="1785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18" y="218115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872" y="2135366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033" y="2181161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996" y="2184670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115" y="2153069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234" y="2181160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934" y="2154777"/>
              <a:ext cx="526256" cy="6303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01006" y="3035377"/>
              <a:ext cx="465772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টি আপেল অবশিষ্ট 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8438" y="2135366"/>
              <a:ext cx="4787211" cy="177372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988" y="2231464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439" y="2191468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862" y="2191468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042" y="2191468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196" y="2213761"/>
              <a:ext cx="473560" cy="473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217961" y="2990316"/>
              <a:ext cx="4608163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টি আপেল বিক্রি করা হয়েছিল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088" y="4144509"/>
              <a:ext cx="10329861" cy="646331"/>
            </a:xfrm>
            <a:prstGeom prst="rect">
              <a:avLst/>
            </a:prstGeom>
            <a:solidFill>
              <a:srgbClr val="AAF4FC"/>
            </a:solidFill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 থেকে , প্রথমে আমাদের আপেল ছিল ৭ + ৫= ১২ টি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5414963"/>
            <a:ext cx="10487024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 সর্বপ্রথম সংখ্যাটি হচ্ছে অন্য দুইটি সংখ্যার যোগফল 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43680" y="123801"/>
            <a:ext cx="9686925" cy="5741863"/>
            <a:chOff x="900114" y="301824"/>
            <a:chExt cx="9686925" cy="5741863"/>
          </a:xfrm>
        </p:grpSpPr>
        <p:sp>
          <p:nvSpPr>
            <p:cNvPr id="6" name="Right Arrow 5"/>
            <p:cNvSpPr/>
            <p:nvPr/>
          </p:nvSpPr>
          <p:spPr>
            <a:xfrm>
              <a:off x="900114" y="301824"/>
              <a:ext cx="3071812" cy="1257300"/>
            </a:xfrm>
            <a:prstGeom prst="rightArrow">
              <a:avLst>
                <a:gd name="adj1" fmla="val 50000"/>
                <a:gd name="adj2" fmla="val 5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যাক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7377" y="1444898"/>
              <a:ext cx="8729662" cy="4598789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00413" y="1814513"/>
            <a:ext cx="107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106" y="2569930"/>
            <a:ext cx="140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25" y="3314700"/>
            <a:ext cx="1821656" cy="52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>
            <a:stCxn id="10" idx="1"/>
            <a:endCxn id="10" idx="3"/>
          </p:cNvCxnSpPr>
          <p:nvPr/>
        </p:nvCxnSpPr>
        <p:spPr>
          <a:xfrm>
            <a:off x="2714625" y="3579019"/>
            <a:ext cx="18216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38" y="3654599"/>
            <a:ext cx="1607343" cy="94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৭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0413" y="3665885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5313" y="2645510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5369" y="2642940"/>
            <a:ext cx="127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1864" y="2566964"/>
            <a:ext cx="107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3889" y="3249638"/>
            <a:ext cx="2228850" cy="83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714625" y="3566270"/>
            <a:ext cx="1828801" cy="71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68267" y="1791376"/>
            <a:ext cx="161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-5347386" y="1841663"/>
            <a:ext cx="3912109" cy="1746086"/>
            <a:chOff x="4103179" y="2294899"/>
            <a:chExt cx="3912109" cy="174608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103179" y="2294899"/>
              <a:ext cx="3696539" cy="15867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271963" y="2332024"/>
              <a:ext cx="3743325" cy="17089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466670" y="2581511"/>
            <a:ext cx="1001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07092" y="2682687"/>
            <a:ext cx="966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75511" y="465018"/>
            <a:ext cx="5398273" cy="652278"/>
          </a:xfrm>
          <a:prstGeom prst="rect">
            <a:avLst/>
          </a:prstGeom>
          <a:solidFill>
            <a:srgbClr val="A1FA3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টি আপেল ছিল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44649 -0.293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18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41 -0.00417 L 0.45742 -0.022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208 L 0.47474 -0.033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9 0.00093 L 0.46498 0.243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0.79701 0.074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9" grpId="0"/>
      <p:bldP spid="29" grpId="1"/>
      <p:bldP spid="46" grpId="0"/>
      <p:bldP spid="46" grpId="1"/>
      <p:bldP spid="47" grpId="0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371601" y="474093"/>
            <a:ext cx="8586787" cy="3664393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4" t="72612" r="58683" b="20019"/>
          <a:stretch/>
        </p:blipFill>
        <p:spPr>
          <a:xfrm>
            <a:off x="1443036" y="1410274"/>
            <a:ext cx="1472505" cy="2243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7562" y="1932028"/>
            <a:ext cx="53292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 করে দেখি ,অন্যান্য বিয়োগে এই নিয়ম টি সত্য কিনা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901" y="4943476"/>
            <a:ext cx="1214437" cy="646331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- ৫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4994" y="4950091"/>
            <a:ext cx="1407317" cy="646331"/>
          </a:xfrm>
          <a:prstGeom prst="rect">
            <a:avLst/>
          </a:prstGeom>
          <a:solidFill>
            <a:srgbClr val="A1FA3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2555" y="4929188"/>
            <a:ext cx="135731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১৪-৯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8586787" y="428627"/>
            <a:ext cx="3000375" cy="1314450"/>
          </a:xfrm>
          <a:prstGeom prst="donut">
            <a:avLst>
              <a:gd name="adj" fmla="val 16779"/>
            </a:avLst>
          </a:prstGeom>
          <a:solidFill>
            <a:srgbClr val="FF99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>
          <a:xfrm>
            <a:off x="166687" y="4750596"/>
            <a:ext cx="2421663" cy="192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371724" y="1603773"/>
            <a:ext cx="6557963" cy="3286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1850" y="292367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- 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0" y="2923670"/>
            <a:ext cx="132873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 - 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87312" y="1225012"/>
            <a:ext cx="6186487" cy="3146415"/>
            <a:chOff x="2143125" y="2028826"/>
            <a:chExt cx="6186487" cy="31464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" t="1804" r="-142" b="10940"/>
            <a:stretch/>
          </p:blipFill>
          <p:spPr>
            <a:xfrm>
              <a:off x="2496231" y="2043113"/>
              <a:ext cx="5833381" cy="31321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43125" y="2028826"/>
              <a:ext cx="2257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29212" y="2224182"/>
              <a:ext cx="3200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শ্রেণি 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 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 ও বিয়োগের সম্পর্ক</a:t>
              </a: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১৩/১১/২০২০ 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753656" y="2303682"/>
              <a:ext cx="285749" cy="32316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731204" y="2765973"/>
              <a:ext cx="375556" cy="242887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778148" y="3147985"/>
              <a:ext cx="270441" cy="33745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ube 10"/>
          <p:cNvSpPr/>
          <p:nvPr/>
        </p:nvSpPr>
        <p:spPr>
          <a:xfrm>
            <a:off x="192716" y="4236525"/>
            <a:ext cx="1921834" cy="2329222"/>
          </a:xfrm>
          <a:prstGeom prst="cub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716" y="1374202"/>
            <a:ext cx="5236533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জিল্লুর রহমান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বাংলাচন্ডি সরকারি প্রাথমিকবিদ্যালয়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তেতুলিয়া ,পঞ্চগড় 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922335" y="2820750"/>
            <a:ext cx="270441" cy="3000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22335" y="3195757"/>
            <a:ext cx="261257" cy="3381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288" y="628651"/>
            <a:ext cx="6157913" cy="646331"/>
          </a:xfrm>
          <a:prstGeom prst="rect">
            <a:avLst/>
          </a:prstGeom>
          <a:solidFill>
            <a:srgbClr val="CCFF9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গণিত বইয়ের সাথে মিল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2" t="12603" r="31392" b="6549"/>
          <a:stretch/>
        </p:blipFill>
        <p:spPr>
          <a:xfrm>
            <a:off x="528637" y="1400174"/>
            <a:ext cx="3757613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4" t="16646" r="34375" b="12360"/>
          <a:stretch/>
        </p:blipFill>
        <p:spPr>
          <a:xfrm>
            <a:off x="7358063" y="1600200"/>
            <a:ext cx="3486150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1" y="620916"/>
            <a:ext cx="10082212" cy="5721933"/>
            <a:chOff x="762001" y="620916"/>
            <a:chExt cx="10082212" cy="57219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642346"/>
              <a:ext cx="2681287" cy="171469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4846" y="620916"/>
              <a:ext cx="2559367" cy="15382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Up Arrow Callout 4"/>
            <p:cNvSpPr/>
            <p:nvPr/>
          </p:nvSpPr>
          <p:spPr>
            <a:xfrm>
              <a:off x="1483996" y="2413787"/>
              <a:ext cx="1427321" cy="513758"/>
            </a:xfrm>
            <a:prstGeom prst="upArrowCallout">
              <a:avLst>
                <a:gd name="adj1" fmla="val 13052"/>
                <a:gd name="adj2" fmla="val 25000"/>
                <a:gd name="adj3" fmla="val 25000"/>
                <a:gd name="adj4" fmla="val 6199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Left-Right Arrow Callout 5"/>
            <p:cNvSpPr/>
            <p:nvPr/>
          </p:nvSpPr>
          <p:spPr>
            <a:xfrm>
              <a:off x="4129088" y="914400"/>
              <a:ext cx="3771900" cy="970749"/>
            </a:xfrm>
            <a:prstGeom prst="leftRightArrowCallout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9131143" y="2284103"/>
              <a:ext cx="1313020" cy="416235"/>
            </a:xfrm>
            <a:prstGeom prst="upArrowCallou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বিয়োগ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964080" y="1885149"/>
              <a:ext cx="114300" cy="4457700"/>
            </a:xfrm>
            <a:prstGeom prst="line">
              <a:avLst/>
            </a:prstGeom>
            <a:ln w="762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6225" y="3327790"/>
            <a:ext cx="5687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৩৫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3650" y="3240867"/>
            <a:ext cx="514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28700" y="342900"/>
            <a:ext cx="10487026" cy="6186488"/>
            <a:chOff x="1028700" y="342900"/>
            <a:chExt cx="10487026" cy="6186488"/>
          </a:xfrm>
        </p:grpSpPr>
        <p:sp>
          <p:nvSpPr>
            <p:cNvPr id="3" name="Flowchart: Delay 2"/>
            <p:cNvSpPr/>
            <p:nvPr/>
          </p:nvSpPr>
          <p:spPr>
            <a:xfrm>
              <a:off x="8729663" y="342900"/>
              <a:ext cx="2786063" cy="6186488"/>
            </a:xfrm>
            <a:prstGeom prst="flowChartDela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/>
            <p:cNvSpPr/>
            <p:nvPr/>
          </p:nvSpPr>
          <p:spPr>
            <a:xfrm>
              <a:off x="9286874" y="1289154"/>
              <a:ext cx="1700915" cy="422722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</a:t>
              </a:r>
              <a:endPara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7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endPara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28700" y="1450929"/>
              <a:ext cx="7173025" cy="3368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8700" y="1316397"/>
              <a:ext cx="7173025" cy="923330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 +        = ১৫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86575" y="1412530"/>
              <a:ext cx="842962" cy="628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8700" y="2212484"/>
              <a:ext cx="7173025" cy="12715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                ?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29537" y="2236448"/>
              <a:ext cx="1" cy="12236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028700" y="3484072"/>
              <a:ext cx="7173025" cy="13354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১৫                                                      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1462" y="368578"/>
            <a:ext cx="3386138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6705" y="5140514"/>
            <a:ext cx="6815138" cy="923330"/>
          </a:xfrm>
          <a:prstGeom prst="rect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-  ৮ = ৭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43488" y="1331387"/>
            <a:ext cx="71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52201 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8584" y="655702"/>
            <a:ext cx="9107461" cy="4068909"/>
            <a:chOff x="2158584" y="655702"/>
            <a:chExt cx="9107461" cy="4068909"/>
          </a:xfrm>
        </p:grpSpPr>
        <p:sp>
          <p:nvSpPr>
            <p:cNvPr id="2" name="Up Ribbon 1"/>
            <p:cNvSpPr/>
            <p:nvPr/>
          </p:nvSpPr>
          <p:spPr>
            <a:xfrm>
              <a:off x="8694295" y="655702"/>
              <a:ext cx="2571750" cy="2586037"/>
            </a:xfrm>
            <a:prstGeom prst="ribbon2">
              <a:avLst>
                <a:gd name="adj1" fmla="val 27256"/>
                <a:gd name="adj2" fmla="val 53333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58584" y="1948721"/>
              <a:ext cx="6415790" cy="2775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8584" y="1948721"/>
              <a:ext cx="6400800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৩৭ -        = ৩০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37088" y="2095592"/>
              <a:ext cx="1064302" cy="6625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8584" y="2877951"/>
              <a:ext cx="6400800" cy="923330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৩৭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3574" y="3801281"/>
              <a:ext cx="6400800" cy="923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৩০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806" y="3801281"/>
              <a:ext cx="0" cy="9233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05133" y="3945124"/>
              <a:ext cx="854439" cy="632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3594" y="525931"/>
            <a:ext cx="3215390" cy="646331"/>
          </a:xfrm>
          <a:prstGeom prst="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8485" y="5321189"/>
            <a:ext cx="6385810" cy="923330"/>
          </a:xfrm>
          <a:prstGeom prst="rect">
            <a:avLst/>
          </a:prstGeom>
          <a:solidFill>
            <a:srgbClr val="FF99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 – ৩০ = ৭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031292" y="1948721"/>
            <a:ext cx="869430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417 L 0.61992 0.030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4326" y="471489"/>
            <a:ext cx="3028950" cy="1414461"/>
            <a:chOff x="385763" y="757239"/>
            <a:chExt cx="5314950" cy="2057396"/>
          </a:xfrm>
        </p:grpSpPr>
        <p:sp>
          <p:nvSpPr>
            <p:cNvPr id="2" name="Isosceles Triangle 1"/>
            <p:cNvSpPr/>
            <p:nvPr/>
          </p:nvSpPr>
          <p:spPr>
            <a:xfrm>
              <a:off x="2014538" y="757239"/>
              <a:ext cx="2043112" cy="842962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43151" y="1585913"/>
              <a:ext cx="1385888" cy="98583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8888" y="1728788"/>
              <a:ext cx="22860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6075" y="1928813"/>
              <a:ext cx="342900" cy="65722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57418" y="2586036"/>
              <a:ext cx="1771650" cy="2000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85763" y="2808563"/>
              <a:ext cx="5314950" cy="60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loud 13"/>
          <p:cNvSpPr/>
          <p:nvPr/>
        </p:nvSpPr>
        <p:spPr>
          <a:xfrm>
            <a:off x="8272462" y="448273"/>
            <a:ext cx="2886075" cy="2967781"/>
          </a:xfrm>
          <a:prstGeom prst="cloud">
            <a:avLst/>
          </a:prstGeom>
          <a:solidFill>
            <a:srgbClr val="CC009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665954" y="2697054"/>
            <a:ext cx="6466399" cy="2828925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১২টি ।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" y="442913"/>
            <a:ext cx="11344274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471738" y="928688"/>
            <a:ext cx="5486400" cy="1928812"/>
          </a:xfrm>
          <a:prstGeom prst="doubleWave">
            <a:avLst/>
          </a:prstGeom>
          <a:solidFill>
            <a:srgbClr val="F63AD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429249" y="3543301"/>
            <a:ext cx="5929313" cy="2714625"/>
          </a:xfrm>
          <a:prstGeom prst="cloud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 সম্পর্কে আলোচনা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987136" y="4359470"/>
            <a:ext cx="285152" cy="203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070639" y="3225399"/>
            <a:ext cx="3516524" cy="2471737"/>
            <a:chOff x="8184939" y="3993354"/>
            <a:chExt cx="3516524" cy="24717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5" t="43426" r="41335" b="31562"/>
            <a:stretch/>
          </p:blipFill>
          <p:spPr>
            <a:xfrm>
              <a:off x="9344025" y="3993354"/>
              <a:ext cx="2357438" cy="2471737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Oval 3"/>
            <p:cNvSpPr/>
            <p:nvPr/>
          </p:nvSpPr>
          <p:spPr>
            <a:xfrm>
              <a:off x="8184939" y="4814888"/>
              <a:ext cx="379224" cy="4893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8521294" y="4202310"/>
            <a:ext cx="342895" cy="317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318601" y="2269925"/>
            <a:ext cx="6043613" cy="2916434"/>
          </a:xfrm>
          <a:prstGeom prst="cloud">
            <a:avLst/>
          </a:prstGeom>
          <a:gradFill flip="none" rotWithShape="1">
            <a:gsLst>
              <a:gs pos="0">
                <a:srgbClr val="F63ADB">
                  <a:tint val="66000"/>
                  <a:satMod val="160000"/>
                </a:srgbClr>
              </a:gs>
              <a:gs pos="50000">
                <a:srgbClr val="F63ADB">
                  <a:tint val="44500"/>
                  <a:satMod val="160000"/>
                </a:srgbClr>
              </a:gs>
              <a:gs pos="100000">
                <a:srgbClr val="F63AD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2888" y="2657474"/>
            <a:ext cx="3043239" cy="2085975"/>
            <a:chOff x="242888" y="2657474"/>
            <a:chExt cx="3043239" cy="20859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3" t="43679" r="59233" b="31309"/>
            <a:stretch/>
          </p:blipFill>
          <p:spPr>
            <a:xfrm>
              <a:off x="242888" y="2657474"/>
              <a:ext cx="2214563" cy="20859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Oval 2"/>
            <p:cNvSpPr/>
            <p:nvPr/>
          </p:nvSpPr>
          <p:spPr>
            <a:xfrm>
              <a:off x="2457451" y="3657598"/>
              <a:ext cx="171449" cy="2286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675335" y="3686170"/>
              <a:ext cx="264320" cy="2428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86090" y="3750468"/>
              <a:ext cx="300037" cy="2714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29226" y="2657474"/>
            <a:ext cx="5757862" cy="2628902"/>
          </a:xfrm>
          <a:prstGeom prst="wedgeRectCallout">
            <a:avLst>
              <a:gd name="adj1" fmla="val -77682"/>
              <a:gd name="adj2" fmla="val 185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কিছু গরুর সাথে আরও কিছু গরু যোগ হয়েছে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তারপর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গরু বিয়োগ করা হয়েছে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0288" y="1800224"/>
            <a:ext cx="7758112" cy="4169985"/>
            <a:chOff x="2300288" y="1800224"/>
            <a:chExt cx="7758112" cy="41699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88" y="3369884"/>
              <a:ext cx="2381250" cy="2600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00288" y="1800224"/>
              <a:ext cx="77581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তোমরা ঠিক বুঝেছ । গরু যোগ হয়েছে ।</a:t>
              </a:r>
            </a:p>
            <a:p>
              <a:r>
                <a:rPr lang="bn-BD" sz="48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আবার গরু বিয়োগ হয়েছে । </a:t>
              </a:r>
              <a:endParaRPr lang="en-US" sz="48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0159" y="471488"/>
            <a:ext cx="11431291" cy="5986462"/>
            <a:chOff x="170159" y="471488"/>
            <a:chExt cx="11431291" cy="5986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9" b="6346"/>
            <a:stretch/>
          </p:blipFill>
          <p:spPr>
            <a:xfrm>
              <a:off x="170159" y="471488"/>
              <a:ext cx="11431291" cy="59864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86024" y="2557463"/>
              <a:ext cx="6543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 ও বিয়োগের সম্পর্ক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1488" y="700088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 আমরা শিখব ...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3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157663" y="485776"/>
            <a:ext cx="3686175" cy="1385888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325" y="2014538"/>
            <a:ext cx="9386888" cy="646331"/>
          </a:xfrm>
          <a:prstGeom prst="rect">
            <a:avLst/>
          </a:prstGeom>
          <a:solidFill>
            <a:srgbClr val="A1FA3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 ...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025" y="3043238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বা কথায় বর্ণিত তথ্যের গাণিতিক রূপ দিতে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889" y="314326"/>
            <a:ext cx="11272836" cy="6286500"/>
            <a:chOff x="428625" y="314326"/>
            <a:chExt cx="10944225" cy="6286500"/>
          </a:xfrm>
        </p:grpSpPr>
        <p:sp>
          <p:nvSpPr>
            <p:cNvPr id="2" name="Rectangle 1"/>
            <p:cNvSpPr/>
            <p:nvPr/>
          </p:nvSpPr>
          <p:spPr>
            <a:xfrm>
              <a:off x="3500438" y="314326"/>
              <a:ext cx="7872412" cy="62864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কিছু আপেল ছিল । এর মধ্যে ৫ টি বিক্রি করার পর এখন আমাদের ৭ টি আপেল আছে । প্রথমে আমাদের কত গুলো আপেল ছিল ?  </a:t>
              </a:r>
              <a:endParaRPr lang="en-US" sz="40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28625" y="314326"/>
              <a:ext cx="3000375" cy="6286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8" t="29783" r="72727" b="55058"/>
            <a:stretch/>
          </p:blipFill>
          <p:spPr>
            <a:xfrm>
              <a:off x="971549" y="2307429"/>
              <a:ext cx="1914525" cy="2271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1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444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Zillur</dc:creator>
  <cp:lastModifiedBy>Zillur</cp:lastModifiedBy>
  <cp:revision>104</cp:revision>
  <dcterms:created xsi:type="dcterms:W3CDTF">2020-04-23T11:51:52Z</dcterms:created>
  <dcterms:modified xsi:type="dcterms:W3CDTF">2020-11-15T01:59:08Z</dcterms:modified>
</cp:coreProperties>
</file>