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6" r:id="rId5"/>
    <p:sldId id="277" r:id="rId6"/>
    <p:sldId id="258" r:id="rId7"/>
    <p:sldId id="262" r:id="rId8"/>
    <p:sldId id="261" r:id="rId9"/>
    <p:sldId id="264" r:id="rId10"/>
    <p:sldId id="263" r:id="rId11"/>
    <p:sldId id="266" r:id="rId12"/>
    <p:sldId id="267" r:id="rId13"/>
    <p:sldId id="259" r:id="rId14"/>
    <p:sldId id="269" r:id="rId15"/>
    <p:sldId id="278" r:id="rId16"/>
    <p:sldId id="271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8BFA-2187-4F4B-8C6C-9DE32733B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DBB19-A3F0-4127-B711-AAEE5CD26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487B8-F3F1-46A6-AB91-8BA0EEB9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EA86-F0C2-4257-949D-EA94C455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8E1C-44EA-4D89-8457-0286F616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9767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BF65-482F-4A30-B310-02C3B9DC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B8880-FC1F-4C0A-9F4F-BDD47A01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37ED7-17BE-468B-9541-52DE5D55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B32B-E964-46F7-BE10-4DFDE479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C465-F19F-423B-80B3-B9D007E2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460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99A1D-3F1C-4147-ADAF-60468AC19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1C7BA-600D-4282-A4C8-505CC993B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E6B9-9BC6-4D94-B8DC-F19C49F3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C63E-92E4-4507-AA13-ACD7D756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2CC-C08B-4BB0-8EC0-464B905C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9053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7879-32B4-4EFB-AC40-D4D582D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8D33-0AF0-48B0-982B-5B097E2E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8101-0CD2-4D4D-98D9-F0080AD6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26E1-BC00-4460-AC83-F81C3ED8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CC8E-042F-478F-BE9F-E8DC8A5E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096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7B52-6E63-49DD-8C34-CD156DB9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6B7CD-3FBB-4B2B-AC51-06FE8680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CEDE-9A32-4B9B-89CD-419D9258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1AA3-5B1C-4B77-BDFB-B48BD14D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72A0B-35DF-49B8-A922-2975B318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095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9ADE-06C4-45F8-9DB1-448250BA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3D111-1D0D-4F7B-968E-0CB2F97DD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900AB-5ED0-48F4-A5E5-1F6BC300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437DD-7DDB-4D99-947C-C833B6AA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5557B-BAD4-442F-BFA4-2EA960DC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929EB-94BB-43E1-A7FA-8ABDE4F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491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6FF7-5782-419E-B2C0-9445489D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A2FE-7AB3-4845-8241-A986D4FE7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B3752-C34E-4682-B98F-226786B8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2D375-299D-4B35-9971-9025DAD47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FB722-A1E2-40F8-BDCA-3E73B6BE1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38864-C0A0-42A5-A3CB-80491498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A5BD8-C225-4E55-8E8B-12338F79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5C53F-A222-4B90-9D73-79390593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293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2D86-DDBB-446D-8E75-01EF62C1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274F7-0090-4FD1-927B-0D2A4F56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A8668-1030-47D8-B6F1-DE5736A6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1DD46-742C-4BE9-9DC2-555C1362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0371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84CB7-CA0C-4E61-945B-018B1AC4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1DD98-E47F-4208-B2DA-ADEF12E3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C61BC-A25F-495A-93A9-DBD268C2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495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8AF8-0725-4BDE-9905-F6219C38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8935-F9C4-4A00-A87A-C2D79B96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B2219-2224-4DB7-BC51-3D68A93F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2E868-5375-4EA9-AF68-C4C09110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9930B-A432-4EDA-BF18-35572B4B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5922A-1277-45FA-AB24-FF32979A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356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E08D-EA11-4C96-9032-8821C5EF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C34A6-49C9-423B-9459-95803DA76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220BA-ECB7-46ED-ACAA-70F9F518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C40D-284B-45BE-A92B-4844A869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B0C8-FB4A-448C-8171-77A56CF0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36CC-2114-4AD6-BFEB-1995E737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853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534A4D-3768-4522-9067-00C66F2C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3AD6A-4EA7-49EB-AC9F-DC9FE744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922C-0C86-45C2-8B01-6FDE6D1BF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52DD-74B6-4972-8D0F-A253FE0D9926}" type="datetimeFigureOut">
              <a:rPr lang="en-BM" smtClean="0"/>
              <a:t>15/11/2020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F2931-CAD4-49A3-8D53-8A261D1BD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B49DE-0657-430C-BD02-2C19679D8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4477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18.igem.org/Team:DLUT_China/Hom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engali_Muslim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37DF9F-D127-43A9-B3ED-A2A7433F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0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E0AD904-BF4B-4ABB-BCB4-1EB9339E55E3}"/>
              </a:ext>
            </a:extLst>
          </p:cNvPr>
          <p:cNvSpPr/>
          <p:nvPr/>
        </p:nvSpPr>
        <p:spPr>
          <a:xfrm>
            <a:off x="1881810" y="265044"/>
            <a:ext cx="2637183" cy="1086678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BM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7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96348" y="4369613"/>
            <a:ext cx="1143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E80C9-5B09-461E-8904-85C6E822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586204"/>
            <a:ext cx="4915994" cy="3095087"/>
          </a:xfrm>
          <a:prstGeom prst="round2DiagRect">
            <a:avLst>
              <a:gd name="adj1" fmla="val 16667"/>
              <a:gd name="adj2" fmla="val 42389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A4F23-9FE8-4E49-B5B4-F07AC6BCA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76" y="586204"/>
            <a:ext cx="6518679" cy="3190665"/>
          </a:xfrm>
          <a:prstGeom prst="round2DiagRect">
            <a:avLst>
              <a:gd name="adj1" fmla="val 16667"/>
              <a:gd name="adj2" fmla="val 49169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6268278" y="2130360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DD718-BF10-42A9-B0F0-A8FB16B1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7" y="914399"/>
            <a:ext cx="6025211" cy="405516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2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7366821" y="2077278"/>
            <a:ext cx="4825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1D541-CABD-4373-BA68-6F4B08C9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803397"/>
            <a:ext cx="6810229" cy="4683004"/>
          </a:xfrm>
          <a:prstGeom prst="round2DiagRect">
            <a:avLst>
              <a:gd name="adj1" fmla="val 4367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3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9FEFB-DBB1-407E-85E7-7B69AF1F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72" y="1991965"/>
            <a:ext cx="3543791" cy="456224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10539-88BB-4CA0-834A-264EA611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16450"/>
            <a:ext cx="3243292" cy="403238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844209" y="1812308"/>
            <a:ext cx="5923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72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1474301" y="1655447"/>
            <a:ext cx="175260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1474301" y="2967335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A528B-8531-45A9-B05D-0284E6C2427B}"/>
              </a:ext>
            </a:extLst>
          </p:cNvPr>
          <p:cNvSpPr txBox="1"/>
          <p:nvPr/>
        </p:nvSpPr>
        <p:spPr>
          <a:xfrm>
            <a:off x="1427915" y="4279223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C307C-42B9-419F-AC34-550DF59CB13E}"/>
              </a:ext>
            </a:extLst>
          </p:cNvPr>
          <p:cNvSpPr txBox="1"/>
          <p:nvPr/>
        </p:nvSpPr>
        <p:spPr>
          <a:xfrm>
            <a:off x="1427915" y="5558860"/>
            <a:ext cx="175260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3226902" y="251992"/>
            <a:ext cx="5989984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C9903-9F89-448F-AC91-95C2F5616DEC}"/>
              </a:ext>
            </a:extLst>
          </p:cNvPr>
          <p:cNvSpPr txBox="1"/>
          <p:nvPr/>
        </p:nvSpPr>
        <p:spPr>
          <a:xfrm>
            <a:off x="5287617" y="1655448"/>
            <a:ext cx="570506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5347247" y="2967335"/>
            <a:ext cx="5519536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5287619" y="4279223"/>
            <a:ext cx="372386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907A6-6CA8-4ED8-9AA6-0FF8247442E8}"/>
              </a:ext>
            </a:extLst>
          </p:cNvPr>
          <p:cNvSpPr txBox="1"/>
          <p:nvPr/>
        </p:nvSpPr>
        <p:spPr>
          <a:xfrm>
            <a:off x="5347247" y="5559621"/>
            <a:ext cx="263056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F5AE18-22F2-4AB4-9390-7DCD44B517A9}"/>
              </a:ext>
            </a:extLst>
          </p:cNvPr>
          <p:cNvSpPr/>
          <p:nvPr/>
        </p:nvSpPr>
        <p:spPr>
          <a:xfrm>
            <a:off x="3548268" y="1828800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B3E58C6-D0F3-42E8-924F-26EB4A08203B}"/>
              </a:ext>
            </a:extLst>
          </p:cNvPr>
          <p:cNvSpPr/>
          <p:nvPr/>
        </p:nvSpPr>
        <p:spPr>
          <a:xfrm>
            <a:off x="3548267" y="3065614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119AFE-A5D4-4C1F-A557-53937968BAEE}"/>
              </a:ext>
            </a:extLst>
          </p:cNvPr>
          <p:cNvSpPr/>
          <p:nvPr/>
        </p:nvSpPr>
        <p:spPr>
          <a:xfrm>
            <a:off x="3548267" y="4426227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F422222-93C4-454A-A1B5-742063552DAC}"/>
              </a:ext>
            </a:extLst>
          </p:cNvPr>
          <p:cNvSpPr/>
          <p:nvPr/>
        </p:nvSpPr>
        <p:spPr>
          <a:xfrm>
            <a:off x="3548267" y="5796856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296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2D237-64FB-4A91-89A8-93AF5C3E04D8}"/>
              </a:ext>
            </a:extLst>
          </p:cNvPr>
          <p:cNvSpPr txBox="1"/>
          <p:nvPr/>
        </p:nvSpPr>
        <p:spPr>
          <a:xfrm>
            <a:off x="2799522" y="3048166"/>
            <a:ext cx="8782878" cy="1446550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GB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895F6EE-25D4-4508-92A2-3ADF30F7B83F}"/>
              </a:ext>
            </a:extLst>
          </p:cNvPr>
          <p:cNvSpPr/>
          <p:nvPr/>
        </p:nvSpPr>
        <p:spPr>
          <a:xfrm>
            <a:off x="795130" y="1467760"/>
            <a:ext cx="2968488" cy="4378677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0E082C-5E77-4D82-906C-2E977465267D}"/>
              </a:ext>
            </a:extLst>
          </p:cNvPr>
          <p:cNvSpPr/>
          <p:nvPr/>
        </p:nvSpPr>
        <p:spPr>
          <a:xfrm>
            <a:off x="3975651" y="3404194"/>
            <a:ext cx="1152939" cy="703980"/>
          </a:xfrm>
          <a:prstGeom prst="rightArrow">
            <a:avLst>
              <a:gd name="adj1" fmla="val 34940"/>
              <a:gd name="adj2" fmla="val 97062"/>
            </a:avLst>
          </a:prstGeom>
          <a:solidFill>
            <a:srgbClr val="E6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1418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3215302" y="2998824"/>
            <a:ext cx="9177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831566" y="2998824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3896133" y="1100131"/>
            <a:ext cx="4022037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8567530" y="2979982"/>
            <a:ext cx="279290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4764150" y="2998824"/>
            <a:ext cx="8580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2BD8EE-3E1B-4BBB-B15B-6020D61C1CAA}"/>
              </a:ext>
            </a:extLst>
          </p:cNvPr>
          <p:cNvSpPr txBox="1"/>
          <p:nvPr/>
        </p:nvSpPr>
        <p:spPr>
          <a:xfrm>
            <a:off x="6096000" y="2998824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8332E-39A3-43D4-BD06-05BF817822D8}"/>
              </a:ext>
            </a:extLst>
          </p:cNvPr>
          <p:cNvSpPr txBox="1"/>
          <p:nvPr/>
        </p:nvSpPr>
        <p:spPr>
          <a:xfrm>
            <a:off x="3180516" y="4688477"/>
            <a:ext cx="9177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D3317-3826-4B51-A23B-C0040F37CC85}"/>
              </a:ext>
            </a:extLst>
          </p:cNvPr>
          <p:cNvSpPr txBox="1"/>
          <p:nvPr/>
        </p:nvSpPr>
        <p:spPr>
          <a:xfrm>
            <a:off x="831566" y="4688477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3CFD1-0130-41D7-85FC-2C5B66272296}"/>
              </a:ext>
            </a:extLst>
          </p:cNvPr>
          <p:cNvSpPr txBox="1"/>
          <p:nvPr/>
        </p:nvSpPr>
        <p:spPr>
          <a:xfrm>
            <a:off x="8567529" y="4669635"/>
            <a:ext cx="2948609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985A2-23D7-4FA3-8065-A72F2B608CF3}"/>
              </a:ext>
            </a:extLst>
          </p:cNvPr>
          <p:cNvSpPr txBox="1"/>
          <p:nvPr/>
        </p:nvSpPr>
        <p:spPr>
          <a:xfrm>
            <a:off x="4764150" y="4688477"/>
            <a:ext cx="8580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CFA6-6E45-462D-A1EC-085AF76FA95C}"/>
              </a:ext>
            </a:extLst>
          </p:cNvPr>
          <p:cNvSpPr txBox="1"/>
          <p:nvPr/>
        </p:nvSpPr>
        <p:spPr>
          <a:xfrm>
            <a:off x="6096000" y="4688477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  <p:bldP spid="16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831563" y="4384151"/>
            <a:ext cx="175260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773572" y="3260984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3667527" y="1202782"/>
            <a:ext cx="4022037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3188791" y="3260984"/>
            <a:ext cx="8799443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849783" y="5507318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39E52-A4F0-4B4C-B260-E3101641667A}"/>
              </a:ext>
            </a:extLst>
          </p:cNvPr>
          <p:cNvSpPr txBox="1"/>
          <p:nvPr/>
        </p:nvSpPr>
        <p:spPr>
          <a:xfrm>
            <a:off x="3188791" y="4384151"/>
            <a:ext cx="879944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29A7F-D761-47A3-A934-3809572589B7}"/>
              </a:ext>
            </a:extLst>
          </p:cNvPr>
          <p:cNvSpPr txBox="1"/>
          <p:nvPr/>
        </p:nvSpPr>
        <p:spPr>
          <a:xfrm>
            <a:off x="3188791" y="5507318"/>
            <a:ext cx="879944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5512A42-5172-4678-A4B5-877BA6FA5F53}"/>
              </a:ext>
            </a:extLst>
          </p:cNvPr>
          <p:cNvSpPr/>
          <p:nvPr/>
        </p:nvSpPr>
        <p:spPr>
          <a:xfrm>
            <a:off x="1258946" y="145774"/>
            <a:ext cx="2650435" cy="2915373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221007" y="1991066"/>
            <a:ext cx="4801567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535BF-7D60-439E-B501-00D12C7EF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32" y="217004"/>
            <a:ext cx="5809073" cy="6423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26A590F2-6FEC-4208-971E-90D1D535CCA3}"/>
              </a:ext>
            </a:extLst>
          </p:cNvPr>
          <p:cNvSpPr/>
          <p:nvPr/>
        </p:nvSpPr>
        <p:spPr>
          <a:xfrm rot="2871388">
            <a:off x="8084566" y="3148243"/>
            <a:ext cx="476436" cy="756741"/>
          </a:xfrm>
          <a:prstGeom prst="bentUpArrow">
            <a:avLst>
              <a:gd name="adj1" fmla="val 16418"/>
              <a:gd name="adj2" fmla="val 17981"/>
              <a:gd name="adj3" fmla="val 235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55F12-69B8-4BB9-AAF8-08A469DD4C6B}"/>
              </a:ext>
            </a:extLst>
          </p:cNvPr>
          <p:cNvSpPr txBox="1"/>
          <p:nvPr/>
        </p:nvSpPr>
        <p:spPr>
          <a:xfrm>
            <a:off x="1225826" y="1526566"/>
            <a:ext cx="10197548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কাঠবিড়ালিকে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BM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2905146" y="874820"/>
            <a:ext cx="6603402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A363E-4B3C-4B54-B71E-FDF53782E66D}"/>
              </a:ext>
            </a:extLst>
          </p:cNvPr>
          <p:cNvSpPr txBox="1"/>
          <p:nvPr/>
        </p:nvSpPr>
        <p:spPr>
          <a:xfrm>
            <a:off x="1225826" y="1526565"/>
            <a:ext cx="10197548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	 	   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	   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2825A48-2A1F-403B-8C3C-358F6779FCFC}"/>
              </a:ext>
            </a:extLst>
          </p:cNvPr>
          <p:cNvSpPr/>
          <p:nvPr/>
        </p:nvSpPr>
        <p:spPr>
          <a:xfrm>
            <a:off x="145774" y="0"/>
            <a:ext cx="2637183" cy="1086678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9CDD1-3E43-4167-8BD8-5C60924586DC}"/>
              </a:ext>
            </a:extLst>
          </p:cNvPr>
          <p:cNvSpPr txBox="1"/>
          <p:nvPr/>
        </p:nvSpPr>
        <p:spPr>
          <a:xfrm>
            <a:off x="490330" y="443567"/>
            <a:ext cx="5605670" cy="2985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49E62-AB40-42FA-AD14-3051EF98AA34}"/>
              </a:ext>
            </a:extLst>
          </p:cNvPr>
          <p:cNvSpPr txBox="1"/>
          <p:nvPr/>
        </p:nvSpPr>
        <p:spPr>
          <a:xfrm>
            <a:off x="6096000" y="3429000"/>
            <a:ext cx="560567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466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2DA7E9-DE40-47F2-BE14-2DF066BFD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68017"/>
            <a:ext cx="6586330" cy="5989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ED27B-0340-4EBB-B33A-B9996F3AC65F}"/>
              </a:ext>
            </a:extLst>
          </p:cNvPr>
          <p:cNvSpPr txBox="1"/>
          <p:nvPr/>
        </p:nvSpPr>
        <p:spPr>
          <a:xfrm>
            <a:off x="5499652" y="2823722"/>
            <a:ext cx="6400800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ছেলেবেলায়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3DB4EA-3247-44F9-8AE5-8A953B9C26B0}"/>
              </a:ext>
            </a:extLst>
          </p:cNvPr>
          <p:cNvSpPr/>
          <p:nvPr/>
        </p:nvSpPr>
        <p:spPr>
          <a:xfrm>
            <a:off x="185530" y="291548"/>
            <a:ext cx="2305878" cy="194245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5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31EC1-6985-4519-BAE1-9458888B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F8176-0415-4C6B-ADC9-A092C56FA8D0}"/>
              </a:ext>
            </a:extLst>
          </p:cNvPr>
          <p:cNvSpPr txBox="1"/>
          <p:nvPr/>
        </p:nvSpPr>
        <p:spPr>
          <a:xfrm>
            <a:off x="9409043" y="159027"/>
            <a:ext cx="26106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8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A0772-D3C7-4816-BD23-167E3392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0120" y="1481060"/>
            <a:ext cx="3350116" cy="356702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6935-CC5D-47D9-8E35-EAC4C05451C6}"/>
              </a:ext>
            </a:extLst>
          </p:cNvPr>
          <p:cNvSpPr txBox="1"/>
          <p:nvPr/>
        </p:nvSpPr>
        <p:spPr>
          <a:xfrm>
            <a:off x="4403794" y="494934"/>
            <a:ext cx="427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97226-9447-4B05-9709-6CC3C91FF1DC}"/>
              </a:ext>
            </a:extLst>
          </p:cNvPr>
          <p:cNvSpPr txBox="1"/>
          <p:nvPr/>
        </p:nvSpPr>
        <p:spPr>
          <a:xfrm>
            <a:off x="2160862" y="5334551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C3807-5AA1-441D-A0F2-7EFB595C1D69}"/>
              </a:ext>
            </a:extLst>
          </p:cNvPr>
          <p:cNvSpPr txBox="1"/>
          <p:nvPr/>
        </p:nvSpPr>
        <p:spPr>
          <a:xfrm>
            <a:off x="2160862" y="5333779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17CB5-6758-4939-A4C2-77EA52C29D5B}"/>
              </a:ext>
            </a:extLst>
          </p:cNvPr>
          <p:cNvSpPr txBox="1"/>
          <p:nvPr/>
        </p:nvSpPr>
        <p:spPr>
          <a:xfrm>
            <a:off x="164892" y="5326328"/>
            <a:ext cx="1202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33628D-3017-4DFF-A8D3-884903DD9D59}"/>
              </a:ext>
            </a:extLst>
          </p:cNvPr>
          <p:cNvSpPr txBox="1"/>
          <p:nvPr/>
        </p:nvSpPr>
        <p:spPr>
          <a:xfrm>
            <a:off x="2319131" y="2136338"/>
            <a:ext cx="8401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…….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6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7325-FE51-453C-855C-5981289379F5}"/>
              </a:ext>
            </a:extLst>
          </p:cNvPr>
          <p:cNvSpPr txBox="1"/>
          <p:nvPr/>
        </p:nvSpPr>
        <p:spPr>
          <a:xfrm>
            <a:off x="5141844" y="840765"/>
            <a:ext cx="226612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93350-CDF7-41DF-A781-12940F5DC1D3}"/>
              </a:ext>
            </a:extLst>
          </p:cNvPr>
          <p:cNvSpPr/>
          <p:nvPr/>
        </p:nvSpPr>
        <p:spPr>
          <a:xfrm>
            <a:off x="1364974" y="2025812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BD37553-C931-4905-A14D-70F67F5D23F1}"/>
              </a:ext>
            </a:extLst>
          </p:cNvPr>
          <p:cNvSpPr/>
          <p:nvPr/>
        </p:nvSpPr>
        <p:spPr>
          <a:xfrm rot="5400000">
            <a:off x="427382" y="2121891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D2D74C2-6000-4522-9293-AF63BF2A23DF}"/>
              </a:ext>
            </a:extLst>
          </p:cNvPr>
          <p:cNvSpPr/>
          <p:nvPr/>
        </p:nvSpPr>
        <p:spPr>
          <a:xfrm rot="5400000">
            <a:off x="447260" y="3089297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9ED81-7890-428A-BFCC-5DE50B38233A}"/>
              </a:ext>
            </a:extLst>
          </p:cNvPr>
          <p:cNvSpPr/>
          <p:nvPr/>
        </p:nvSpPr>
        <p:spPr>
          <a:xfrm>
            <a:off x="1404730" y="2990139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883E9-7C37-4B77-B603-02AAA5E0AAF5}"/>
              </a:ext>
            </a:extLst>
          </p:cNvPr>
          <p:cNvSpPr/>
          <p:nvPr/>
        </p:nvSpPr>
        <p:spPr>
          <a:xfrm>
            <a:off x="1364973" y="3947540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AC1C1F8-481B-45FF-B53B-254BE3CFFE53}"/>
              </a:ext>
            </a:extLst>
          </p:cNvPr>
          <p:cNvSpPr/>
          <p:nvPr/>
        </p:nvSpPr>
        <p:spPr>
          <a:xfrm rot="5400000">
            <a:off x="447259" y="4033615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F86DE-E42F-4C4B-A77B-13A70F283559}"/>
              </a:ext>
            </a:extLst>
          </p:cNvPr>
          <p:cNvSpPr/>
          <p:nvPr/>
        </p:nvSpPr>
        <p:spPr>
          <a:xfrm>
            <a:off x="1384851" y="4904942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8003E74-7C3F-44AF-A7E6-E137500C398A}"/>
              </a:ext>
            </a:extLst>
          </p:cNvPr>
          <p:cNvSpPr/>
          <p:nvPr/>
        </p:nvSpPr>
        <p:spPr>
          <a:xfrm rot="5400000">
            <a:off x="427381" y="5001020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789907" y="410705"/>
            <a:ext cx="5923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D07FFC-8E6B-4448-8436-B9BF1F79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8" y="289679"/>
            <a:ext cx="4530482" cy="289950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0A74E-5BFF-4578-AF04-0CE7379B7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1" y="3550026"/>
            <a:ext cx="4564909" cy="301829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000758-2C7F-45D4-85D4-528971BE9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3489511"/>
            <a:ext cx="4711926" cy="313932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4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6400800" y="2367171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B0106-1718-4098-A7A5-5FE56738C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b="13096"/>
          <a:stretch/>
        </p:blipFill>
        <p:spPr>
          <a:xfrm>
            <a:off x="424069" y="551723"/>
            <a:ext cx="6244910" cy="45937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9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711687" y="1586843"/>
            <a:ext cx="59237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C023-053C-4DCB-B528-FF05F1290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" y="185228"/>
            <a:ext cx="4373379" cy="315070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240C9-3E23-425F-9D66-43D54A5A7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" y="3664335"/>
            <a:ext cx="4373378" cy="300843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31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781878" y="3879647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1B82B-F53B-4FB4-AA32-49A480A5F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11075"/>
            <a:ext cx="4956314" cy="330420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C9B52-8F58-432E-AE82-D25243011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3" y="220345"/>
            <a:ext cx="4785391" cy="3208655"/>
          </a:xfrm>
          <a:prstGeom prst="round2DiagRect">
            <a:avLst>
              <a:gd name="adj1" fmla="val 14189"/>
              <a:gd name="adj2" fmla="val 5000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603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69</cp:revision>
  <dcterms:created xsi:type="dcterms:W3CDTF">2020-05-13T15:01:01Z</dcterms:created>
  <dcterms:modified xsi:type="dcterms:W3CDTF">2020-11-15T12:50:43Z</dcterms:modified>
</cp:coreProperties>
</file>