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eb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9" r:id="rId3"/>
    <p:sldId id="259" r:id="rId4"/>
    <p:sldId id="265" r:id="rId5"/>
    <p:sldId id="266" r:id="rId6"/>
    <p:sldId id="267" r:id="rId7"/>
    <p:sldId id="268" r:id="rId8"/>
    <p:sldId id="269" r:id="rId9"/>
    <p:sldId id="280" r:id="rId10"/>
    <p:sldId id="289" r:id="rId11"/>
    <p:sldId id="281" r:id="rId12"/>
    <p:sldId id="288" r:id="rId13"/>
    <p:sldId id="283" r:id="rId14"/>
    <p:sldId id="282" r:id="rId15"/>
    <p:sldId id="284" r:id="rId16"/>
    <p:sldId id="285" r:id="rId17"/>
    <p:sldId id="290" r:id="rId18"/>
    <p:sldId id="291" r:id="rId19"/>
    <p:sldId id="286" r:id="rId20"/>
    <p:sldId id="287" r:id="rId21"/>
    <p:sldId id="274" r:id="rId22"/>
    <p:sldId id="277" r:id="rId23"/>
    <p:sldId id="278" r:id="rId24"/>
    <p:sldId id="2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3BA2-8189-42E3-96B5-B2A6502F7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CC3662-F41E-44CF-B2DB-DCE07627E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879CF-0B8A-40D6-9EBD-6F76AEA71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CA8-3402-4B51-8772-AC1C2C5D2DA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FE0FC-EDFE-470E-8C48-FE0D0AEBA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208C0-D324-450F-A7EE-8702565F1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F916-712A-479A-9732-68CBCCE6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95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22A42-FF2C-4E2B-8673-23D5ECFD0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8256E-DD73-46A2-9D13-84B85D7CD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E520C-D27B-4117-8C6E-2EBEA9A6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CA8-3402-4B51-8772-AC1C2C5D2DA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E2486-877F-4BBC-94C7-298E1B0E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0C1E8-1FA7-4EFE-9896-79707C99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F916-712A-479A-9732-68CBCCE6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3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517C38-3088-427F-B762-D2622BD80E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481F3-6E61-4776-9532-67B187868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A59E7-F6E2-469A-B4CF-6D6A4230F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CA8-3402-4B51-8772-AC1C2C5D2DA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E6596-7D66-4239-BDCE-FDEFD896C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D2762-7290-43D2-AAC3-14E1F992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F916-712A-479A-9732-68CBCCE6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59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CA8-3402-4B51-8772-AC1C2C5D2DA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F916-712A-479A-9732-68CBCCE6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28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CA8-3402-4B51-8772-AC1C2C5D2DA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929F916-712A-479A-9732-68CBCCE6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08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CA8-3402-4B51-8772-AC1C2C5D2DA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F916-712A-479A-9732-68CBCCE6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92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CA8-3402-4B51-8772-AC1C2C5D2DA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F916-712A-479A-9732-68CBCCE6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CA8-3402-4B51-8772-AC1C2C5D2DA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F916-712A-479A-9732-68CBCCE6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57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CA8-3402-4B51-8772-AC1C2C5D2DA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F916-712A-479A-9732-68CBCCE6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63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CA8-3402-4B51-8772-AC1C2C5D2DA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F916-712A-479A-9732-68CBCCE6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30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CA8-3402-4B51-8772-AC1C2C5D2DA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F916-712A-479A-9732-68CBCCE6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8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A49C-5263-4A09-9087-DF8614C1C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1AC13-8301-497A-A9C8-FEBF3D3C6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95428-6E9E-40D9-90A3-A05D29D8F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CA8-3402-4B51-8772-AC1C2C5D2DA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A7E28-1411-49D4-8E7D-E65CC32A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6BBF0-ED0C-4B5E-A5B9-DC4162C73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F916-712A-479A-9732-68CBCCE6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11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CA8-3402-4B51-8772-AC1C2C5D2DA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F916-712A-479A-9732-68CBCCE6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21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CA8-3402-4B51-8772-AC1C2C5D2DA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F916-712A-479A-9732-68CBCCE6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3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CA8-3402-4B51-8772-AC1C2C5D2DA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F916-712A-479A-9732-68CBCCE6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95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CA8-3402-4B51-8772-AC1C2C5D2DA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F916-712A-479A-9732-68CBCCE6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94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CA8-3402-4B51-8772-AC1C2C5D2DA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F916-712A-479A-9732-68CBCCE6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87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CA8-3402-4B51-8772-AC1C2C5D2DA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F916-712A-479A-9732-68CBCCE6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1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CA8-3402-4B51-8772-AC1C2C5D2DA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F916-712A-479A-9732-68CBCCE6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77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CA8-3402-4B51-8772-AC1C2C5D2DA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F916-712A-479A-9732-68CBCCE6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42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CA8-3402-4B51-8772-AC1C2C5D2DA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F916-712A-479A-9732-68CBCCE6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0477D-C88B-4987-A85F-44F1B986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2CE09-2A79-4E23-B152-B16B9FF78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9F257-4E64-4C7A-8D64-C8A4AFD1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CA8-3402-4B51-8772-AC1C2C5D2DA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57C76-6372-419A-AFD6-26256908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1C7D9-75B5-4555-B515-BA597589F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F916-712A-479A-9732-68CBCCE6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5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93B33-3589-403C-93D5-47A61A30A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38DE3-27E5-4C20-9158-BAB443558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578DC5-18F7-49F2-88D8-F573B1D15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51917-55CE-4A99-85AA-78B3F5192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CA8-3402-4B51-8772-AC1C2C5D2DA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AC7A4-DE35-40E0-B0E8-BC1C31549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7D986-7B2F-460B-A975-1E8575A2A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F916-712A-479A-9732-68CBCCE6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1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4287C-F91F-41BA-A8B7-52F868FB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69A10-7480-4894-A333-8DDC60B3D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47DFC-03FF-4CCA-B741-F3930D223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DFE8D1-81B2-482D-92B5-5ECAA4C00A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5774A9-56A2-4B4D-9451-34FA80AF6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3A21-91BA-493C-8502-EF240B53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CA8-3402-4B51-8772-AC1C2C5D2DA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A31C07-DBD1-44F4-A1C2-426E547B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20D36D-2B35-44F8-A870-ACB9E9C18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F916-712A-479A-9732-68CBCCE6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9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3BF4B-7B06-4A88-BFBD-C51FEC8AE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3CF5C7-6F3E-4093-BC99-F5BADD858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CA8-3402-4B51-8772-AC1C2C5D2DA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25297-3EDF-48A1-B8E2-C75B5EBB6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94272-A418-41A7-9883-6E6A06AF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F916-712A-479A-9732-68CBCCE6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1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CFF6F4-F58F-42ED-B78D-0D607875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CA8-3402-4B51-8772-AC1C2C5D2DA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34462B-A305-4A46-8DD3-927F0F2FF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94C0E-7675-44F3-851C-D80A1DD8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F916-712A-479A-9732-68CBCCE6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2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FB6DB-9CFF-47E7-A498-205F83C7C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0D595-62A4-4AFC-A434-3463BE125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D262B-C679-4361-8866-473601A90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A07B5-2AD5-4599-BD28-5CA8EB1FB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CA8-3402-4B51-8772-AC1C2C5D2DA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6705D-1342-4EF5-A117-8C9D712C5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11887-5056-462C-B1FD-B28B537A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F916-712A-479A-9732-68CBCCE6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1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ABEDE-47C5-4779-8060-1756A6598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7D3CEA-FDCA-4FCC-BB90-2C2057D0A4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BDB9A-51B5-4C35-9FB1-E5CB40ACC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61CB7-795E-4F95-AA74-48732D0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CA8-3402-4B51-8772-AC1C2C5D2DA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73E62-2D19-4C9D-B84B-068243AF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1E491-86E7-41DC-9ABB-BE6FFED64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F916-712A-479A-9732-68CBCCE6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6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27A69-11EC-4A13-8392-45F47C27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57954-DF28-48B4-80EB-A9FDB2C33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AF126-68DE-4488-B0BF-E211D825BD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74CA8-3402-4B51-8772-AC1C2C5D2DA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2225F-DD81-4716-A07C-3D36CBD9F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D24F2-421F-4ACB-BCF4-3FE771D91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9F916-712A-479A-9732-68CBCCE6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7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B74CA8-3402-4B51-8772-AC1C2C5D2DA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29F916-712A-479A-9732-68CBCCE6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0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EEA9DA-5C2C-46D5-B529-34C3C8185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13" y="1659989"/>
            <a:ext cx="7208773" cy="480397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A3C5E20-F6E3-48AA-996F-BD2927EDA737}"/>
              </a:ext>
            </a:extLst>
          </p:cNvPr>
          <p:cNvSpPr/>
          <p:nvPr/>
        </p:nvSpPr>
        <p:spPr>
          <a:xfrm>
            <a:off x="1914837" y="112541"/>
            <a:ext cx="8362323" cy="133643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11236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A948B3-59FD-4FCA-B9A9-217BF6D5F7EC}"/>
              </a:ext>
            </a:extLst>
          </p:cNvPr>
          <p:cNvSpPr txBox="1"/>
          <p:nvPr/>
        </p:nvSpPr>
        <p:spPr>
          <a:xfrm>
            <a:off x="5322277" y="5120641"/>
            <a:ext cx="123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68084E-621E-4E27-918D-6B5EB8C7F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346" y="807369"/>
            <a:ext cx="5660848" cy="379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5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A948B3-59FD-4FCA-B9A9-217BF6D5F7EC}"/>
              </a:ext>
            </a:extLst>
          </p:cNvPr>
          <p:cNvSpPr txBox="1"/>
          <p:nvPr/>
        </p:nvSpPr>
        <p:spPr>
          <a:xfrm>
            <a:off x="5634111" y="5682897"/>
            <a:ext cx="123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9CD258-1863-48D8-A94F-9AA99B198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06" y="416230"/>
            <a:ext cx="6516388" cy="488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5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7ACE01-84EE-4E6A-BEA1-A03A1B0B5E95}"/>
              </a:ext>
            </a:extLst>
          </p:cNvPr>
          <p:cNvSpPr txBox="1"/>
          <p:nvPr/>
        </p:nvSpPr>
        <p:spPr>
          <a:xfrm>
            <a:off x="2757268" y="267287"/>
            <a:ext cx="6260124" cy="646331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the English book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AAC487-54FE-41E3-B3E2-B50513596F26}"/>
              </a:ext>
            </a:extLst>
          </p:cNvPr>
          <p:cNvSpPr txBox="1"/>
          <p:nvPr/>
        </p:nvSpPr>
        <p:spPr>
          <a:xfrm>
            <a:off x="4004604" y="1238349"/>
            <a:ext cx="3765452" cy="646331"/>
          </a:xfrm>
          <a:prstGeom prst="rect">
            <a:avLst/>
          </a:prstGeom>
          <a:solidFill>
            <a:srgbClr val="FFC000"/>
          </a:solidFill>
          <a:ln w="127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no. 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43850-61CF-4F9F-997F-7401F9BC1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97" y="2209411"/>
            <a:ext cx="2926081" cy="370401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10815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5602B4-5662-4118-898D-0EE67B00405A}"/>
              </a:ext>
            </a:extLst>
          </p:cNvPr>
          <p:cNvSpPr txBox="1"/>
          <p:nvPr/>
        </p:nvSpPr>
        <p:spPr>
          <a:xfrm>
            <a:off x="4386775" y="4867424"/>
            <a:ext cx="3418449" cy="6611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for 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85F982-01EE-4D72-BC33-B021D9EAE4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8" b="16361"/>
          <a:stretch/>
        </p:blipFill>
        <p:spPr>
          <a:xfrm>
            <a:off x="3096026" y="745588"/>
            <a:ext cx="4986352" cy="34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0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21F8AB-1821-49E0-866C-EE4B9EE5C94B}"/>
              </a:ext>
            </a:extLst>
          </p:cNvPr>
          <p:cNvSpPr txBox="1"/>
          <p:nvPr/>
        </p:nvSpPr>
        <p:spPr>
          <a:xfrm>
            <a:off x="4527452" y="5373861"/>
            <a:ext cx="3418449" cy="6611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for 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AD29BC-6FA9-43EF-8F13-F639A4851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434" y="450163"/>
            <a:ext cx="4287131" cy="428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5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AC13BD-DA89-4965-B0A9-836875582159}"/>
              </a:ext>
            </a:extLst>
          </p:cNvPr>
          <p:cNvSpPr txBox="1"/>
          <p:nvPr/>
        </p:nvSpPr>
        <p:spPr>
          <a:xfrm>
            <a:off x="4234376" y="5406281"/>
            <a:ext cx="3418449" cy="6611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for 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B3CCAB-91FA-4BAA-A0CF-17E4A37EBC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t="18728" r="4128" b="18913"/>
          <a:stretch/>
        </p:blipFill>
        <p:spPr>
          <a:xfrm>
            <a:off x="3324665" y="677997"/>
            <a:ext cx="6330462" cy="42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AC13BD-DA89-4965-B0A9-836875582159}"/>
              </a:ext>
            </a:extLst>
          </p:cNvPr>
          <p:cNvSpPr txBox="1"/>
          <p:nvPr/>
        </p:nvSpPr>
        <p:spPr>
          <a:xfrm>
            <a:off x="4597789" y="4902594"/>
            <a:ext cx="3418449" cy="6611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for 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C9D49-4A80-465F-AE75-25EF78B6C0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1" b="13137"/>
          <a:stretch/>
        </p:blipFill>
        <p:spPr>
          <a:xfrm>
            <a:off x="3408784" y="1167617"/>
            <a:ext cx="5374431" cy="303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9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AC13BD-DA89-4965-B0A9-836875582159}"/>
              </a:ext>
            </a:extLst>
          </p:cNvPr>
          <p:cNvSpPr txBox="1"/>
          <p:nvPr/>
        </p:nvSpPr>
        <p:spPr>
          <a:xfrm>
            <a:off x="4386775" y="5517523"/>
            <a:ext cx="3418449" cy="6611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for 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BD4F77-E79B-4CC4-9E84-3A33ED5C6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00" y="524552"/>
            <a:ext cx="6233729" cy="424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7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1654B8-1CDC-4B96-87BF-87D43716EC30}"/>
              </a:ext>
            </a:extLst>
          </p:cNvPr>
          <p:cNvSpPr txBox="1"/>
          <p:nvPr/>
        </p:nvSpPr>
        <p:spPr>
          <a:xfrm>
            <a:off x="534572" y="444553"/>
            <a:ext cx="279947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Alphabet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D60C6-6A74-4327-AB99-8248F24ACFDC}"/>
              </a:ext>
            </a:extLst>
          </p:cNvPr>
          <p:cNvSpPr txBox="1"/>
          <p:nvPr/>
        </p:nvSpPr>
        <p:spPr>
          <a:xfrm>
            <a:off x="6462928" y="457464"/>
            <a:ext cx="279947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 4-6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E1013-69C1-4CCA-85A4-4A71ABE0C47A}"/>
              </a:ext>
            </a:extLst>
          </p:cNvPr>
          <p:cNvSpPr txBox="1"/>
          <p:nvPr/>
        </p:nvSpPr>
        <p:spPr>
          <a:xfrm>
            <a:off x="10182424" y="1326615"/>
            <a:ext cx="141145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2989EC-C929-44DF-B548-6FEAEBF640D1}"/>
              </a:ext>
            </a:extLst>
          </p:cNvPr>
          <p:cNvSpPr txBox="1"/>
          <p:nvPr/>
        </p:nvSpPr>
        <p:spPr>
          <a:xfrm>
            <a:off x="1165272" y="1911390"/>
            <a:ext cx="734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Trace in the air.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EF9684B-B59C-484E-865F-60E8F440C967}"/>
              </a:ext>
            </a:extLst>
          </p:cNvPr>
          <p:cNvCxnSpPr>
            <a:cxnSpLocks/>
          </p:cNvCxnSpPr>
          <p:nvPr/>
        </p:nvCxnSpPr>
        <p:spPr>
          <a:xfrm flipV="1">
            <a:off x="534572" y="1450960"/>
            <a:ext cx="8875622" cy="1222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6595A65-3DEC-435B-82CC-D482D58CE1B8}"/>
              </a:ext>
            </a:extLst>
          </p:cNvPr>
          <p:cNvSpPr txBox="1"/>
          <p:nvPr/>
        </p:nvSpPr>
        <p:spPr>
          <a:xfrm>
            <a:off x="1165272" y="4114142"/>
            <a:ext cx="1135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CC86FD-4D46-466F-B991-98E6ABB37494}"/>
              </a:ext>
            </a:extLst>
          </p:cNvPr>
          <p:cNvSpPr txBox="1"/>
          <p:nvPr/>
        </p:nvSpPr>
        <p:spPr>
          <a:xfrm>
            <a:off x="2766058" y="4114142"/>
            <a:ext cx="1135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937B27-A43A-44D6-8319-FD4CE331D0ED}"/>
              </a:ext>
            </a:extLst>
          </p:cNvPr>
          <p:cNvSpPr txBox="1"/>
          <p:nvPr/>
        </p:nvSpPr>
        <p:spPr>
          <a:xfrm>
            <a:off x="5469987" y="5382075"/>
            <a:ext cx="125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F09321-FB82-4AB9-8C9C-F545E8A182C1}"/>
              </a:ext>
            </a:extLst>
          </p:cNvPr>
          <p:cNvSpPr txBox="1"/>
          <p:nvPr/>
        </p:nvSpPr>
        <p:spPr>
          <a:xfrm>
            <a:off x="9206646" y="5382076"/>
            <a:ext cx="125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28F70-576B-404F-BD4E-3F90B8302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" t="17069" r="8789" b="9676"/>
          <a:stretch/>
        </p:blipFill>
        <p:spPr>
          <a:xfrm>
            <a:off x="4538676" y="3005133"/>
            <a:ext cx="2720751" cy="22030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2F0131-EC4C-42E4-8E87-576AA2048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64" y="2273995"/>
            <a:ext cx="2403596" cy="29342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658C61-30EA-4A05-9DFB-7313C49A4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328" y="175834"/>
            <a:ext cx="765387" cy="11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2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2" grpId="0"/>
      <p:bldP spid="4" grpId="0"/>
      <p:bldP spid="15" grpId="0"/>
      <p:bldP spid="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58CE07-98FF-4611-B30D-C39178CD46A0}"/>
              </a:ext>
            </a:extLst>
          </p:cNvPr>
          <p:cNvSpPr txBox="1"/>
          <p:nvPr/>
        </p:nvSpPr>
        <p:spPr>
          <a:xfrm>
            <a:off x="1688122" y="925487"/>
            <a:ext cx="731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DA2A4A-ACCF-4431-89F0-FA6236781ED8}"/>
              </a:ext>
            </a:extLst>
          </p:cNvPr>
          <p:cNvCxnSpPr>
            <a:cxnSpLocks/>
          </p:cNvCxnSpPr>
          <p:nvPr/>
        </p:nvCxnSpPr>
        <p:spPr>
          <a:xfrm>
            <a:off x="1077348" y="4543865"/>
            <a:ext cx="1003729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799CA6-E62B-4261-8135-56CAD6F45713}"/>
              </a:ext>
            </a:extLst>
          </p:cNvPr>
          <p:cNvCxnSpPr>
            <a:cxnSpLocks/>
          </p:cNvCxnSpPr>
          <p:nvPr/>
        </p:nvCxnSpPr>
        <p:spPr>
          <a:xfrm>
            <a:off x="1077345" y="4816691"/>
            <a:ext cx="10037299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7DBF8A-BB6E-4B16-80C0-FF455A33AD8C}"/>
              </a:ext>
            </a:extLst>
          </p:cNvPr>
          <p:cNvCxnSpPr>
            <a:cxnSpLocks/>
          </p:cNvCxnSpPr>
          <p:nvPr/>
        </p:nvCxnSpPr>
        <p:spPr>
          <a:xfrm>
            <a:off x="1077344" y="5158154"/>
            <a:ext cx="10037299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394920-852B-497A-B6AA-016203E5192E}"/>
              </a:ext>
            </a:extLst>
          </p:cNvPr>
          <p:cNvCxnSpPr>
            <a:cxnSpLocks/>
          </p:cNvCxnSpPr>
          <p:nvPr/>
        </p:nvCxnSpPr>
        <p:spPr>
          <a:xfrm>
            <a:off x="1077343" y="5447336"/>
            <a:ext cx="1003729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0E997D-8D82-48CB-8CCE-CF76304F7786}"/>
              </a:ext>
            </a:extLst>
          </p:cNvPr>
          <p:cNvCxnSpPr>
            <a:cxnSpLocks/>
          </p:cNvCxnSpPr>
          <p:nvPr/>
        </p:nvCxnSpPr>
        <p:spPr>
          <a:xfrm>
            <a:off x="1077347" y="2349304"/>
            <a:ext cx="1003729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6F36A59-D8B2-4267-801E-4BA0FEDE7557}"/>
              </a:ext>
            </a:extLst>
          </p:cNvPr>
          <p:cNvCxnSpPr>
            <a:cxnSpLocks/>
          </p:cNvCxnSpPr>
          <p:nvPr/>
        </p:nvCxnSpPr>
        <p:spPr>
          <a:xfrm>
            <a:off x="1077348" y="2616591"/>
            <a:ext cx="10037299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91FD23-0E81-4C5D-B2EE-9A4A5A4C4CBD}"/>
              </a:ext>
            </a:extLst>
          </p:cNvPr>
          <p:cNvCxnSpPr>
            <a:cxnSpLocks/>
          </p:cNvCxnSpPr>
          <p:nvPr/>
        </p:nvCxnSpPr>
        <p:spPr>
          <a:xfrm>
            <a:off x="1077347" y="2954215"/>
            <a:ext cx="10037299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ACCE6E2-AA0F-43C6-A9FC-13675B3A5101}"/>
              </a:ext>
            </a:extLst>
          </p:cNvPr>
          <p:cNvCxnSpPr>
            <a:cxnSpLocks/>
          </p:cNvCxnSpPr>
          <p:nvPr/>
        </p:nvCxnSpPr>
        <p:spPr>
          <a:xfrm>
            <a:off x="1077346" y="3233811"/>
            <a:ext cx="1003729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873A7B8-FE54-4410-A6CC-2AA165790015}"/>
              </a:ext>
            </a:extLst>
          </p:cNvPr>
          <p:cNvSpPr txBox="1"/>
          <p:nvPr/>
        </p:nvSpPr>
        <p:spPr>
          <a:xfrm>
            <a:off x="1246165" y="721763"/>
            <a:ext cx="6121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 and read. Trace and write.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5BC659-B085-453F-819E-75E7AA37EAD5}"/>
              </a:ext>
            </a:extLst>
          </p:cNvPr>
          <p:cNvSpPr txBox="1"/>
          <p:nvPr/>
        </p:nvSpPr>
        <p:spPr>
          <a:xfrm>
            <a:off x="4243757" y="925487"/>
            <a:ext cx="731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6D9217-6B19-4081-AC38-49B134963513}"/>
              </a:ext>
            </a:extLst>
          </p:cNvPr>
          <p:cNvSpPr txBox="1"/>
          <p:nvPr/>
        </p:nvSpPr>
        <p:spPr>
          <a:xfrm>
            <a:off x="2870982" y="932950"/>
            <a:ext cx="731520" cy="2308324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7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8EF71E-7594-4754-B684-075F7325DAC6}"/>
              </a:ext>
            </a:extLst>
          </p:cNvPr>
          <p:cNvSpPr txBox="1"/>
          <p:nvPr/>
        </p:nvSpPr>
        <p:spPr>
          <a:xfrm>
            <a:off x="1688122" y="4247007"/>
            <a:ext cx="60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739E62C-7811-4DB8-8F1C-534482BB9392}"/>
              </a:ext>
            </a:extLst>
          </p:cNvPr>
          <p:cNvSpPr txBox="1"/>
          <p:nvPr/>
        </p:nvSpPr>
        <p:spPr>
          <a:xfrm>
            <a:off x="2997592" y="4270717"/>
            <a:ext cx="60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C8DCD1-7BDF-4EF5-A855-6755E5E7F00A}"/>
              </a:ext>
            </a:extLst>
          </p:cNvPr>
          <p:cNvSpPr txBox="1"/>
          <p:nvPr/>
        </p:nvSpPr>
        <p:spPr>
          <a:xfrm>
            <a:off x="4307062" y="4247006"/>
            <a:ext cx="60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9899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7" grpId="0"/>
      <p:bldP spid="31" grpId="0"/>
      <p:bldP spid="32" grpId="0"/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36890" y="99430"/>
            <a:ext cx="10283242" cy="1788505"/>
          </a:xfrm>
          <a:prstGeom prst="horizontalScroll">
            <a:avLst>
              <a:gd name="adj" fmla="val 1671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en-US" sz="4800" dirty="0">
                <a:solidFill>
                  <a:srgbClr val="0070C0"/>
                </a:solidFill>
                <a:latin typeface="Arial"/>
                <a:cs typeface="Arial"/>
              </a:rPr>
              <a:t>'s Identity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47A0F846-13DB-4657-8CDE-34A02966657B}"/>
              </a:ext>
            </a:extLst>
          </p:cNvPr>
          <p:cNvSpPr/>
          <p:nvPr/>
        </p:nvSpPr>
        <p:spPr>
          <a:xfrm>
            <a:off x="1365764" y="1887935"/>
            <a:ext cx="5514536" cy="4543865"/>
          </a:xfrm>
          <a:prstGeom prst="frame">
            <a:avLst>
              <a:gd name="adj1" fmla="val 572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CD4A6-5003-420D-88AC-1F7078F768B3}"/>
              </a:ext>
            </a:extLst>
          </p:cNvPr>
          <p:cNvSpPr/>
          <p:nvPr/>
        </p:nvSpPr>
        <p:spPr>
          <a:xfrm>
            <a:off x="2597431" y="2451339"/>
            <a:ext cx="3000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Showkat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Ali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63F744-F661-4A27-B9A2-0663E081FD1F}"/>
              </a:ext>
            </a:extLst>
          </p:cNvPr>
          <p:cNvSpPr/>
          <p:nvPr/>
        </p:nvSpPr>
        <p:spPr>
          <a:xfrm>
            <a:off x="2582802" y="3248672"/>
            <a:ext cx="3080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8C125-1D9F-4ECE-8105-CCC1C82EC984}"/>
              </a:ext>
            </a:extLst>
          </p:cNvPr>
          <p:cNvSpPr/>
          <p:nvPr/>
        </p:nvSpPr>
        <p:spPr>
          <a:xfrm>
            <a:off x="1740548" y="4063608"/>
            <a:ext cx="4911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Bishnupur Govt. Primary School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DDAD48-507B-4DD4-A6EF-6A7B5401576F}"/>
              </a:ext>
            </a:extLst>
          </p:cNvPr>
          <p:cNvSpPr/>
          <p:nvPr/>
        </p:nvSpPr>
        <p:spPr>
          <a:xfrm>
            <a:off x="2506146" y="4811312"/>
            <a:ext cx="3233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Taraganj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Rangpur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EA3932-0D4D-4FCF-88B0-8A223E017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441" y="2215151"/>
            <a:ext cx="3240425" cy="36969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1799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/>
      <p:bldP spid="10" grpId="0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23B8B8A6-BCE9-4A20-AC41-457D58EEF689}"/>
              </a:ext>
            </a:extLst>
          </p:cNvPr>
          <p:cNvSpPr/>
          <p:nvPr/>
        </p:nvSpPr>
        <p:spPr>
          <a:xfrm>
            <a:off x="1116036" y="440859"/>
            <a:ext cx="9959927" cy="1322363"/>
          </a:xfrm>
          <a:prstGeom prst="ribbon">
            <a:avLst>
              <a:gd name="adj1" fmla="val 19330"/>
              <a:gd name="adj2" fmla="val 41925"/>
            </a:avLst>
          </a:prstGeom>
          <a:gradFill flip="none" rotWithShape="1">
            <a:gsLst>
              <a:gs pos="28000">
                <a:schemeClr val="bg1"/>
              </a:gs>
              <a:gs pos="38000">
                <a:schemeClr val="accent4">
                  <a:lumMod val="60000"/>
                  <a:lumOff val="40000"/>
                </a:schemeClr>
              </a:gs>
              <a:gs pos="83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BCBFD-4501-4366-A4EF-1C9DEA7B52E3}"/>
              </a:ext>
            </a:extLst>
          </p:cNvPr>
          <p:cNvSpPr txBox="1"/>
          <p:nvPr/>
        </p:nvSpPr>
        <p:spPr>
          <a:xfrm>
            <a:off x="4220309" y="3429000"/>
            <a:ext cx="3641186" cy="1322363"/>
          </a:xfrm>
          <a:prstGeom prst="rect">
            <a:avLst/>
          </a:prstGeom>
          <a:gradFill>
            <a:gsLst>
              <a:gs pos="88000">
                <a:srgbClr val="FFC000"/>
              </a:gs>
              <a:gs pos="79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letter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F8154E-7F98-4206-AFEF-3B5660AAA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90" y="2241137"/>
            <a:ext cx="2743200" cy="1968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421860-C2C3-49B3-B450-0E02D9197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391" y="2241137"/>
            <a:ext cx="2633003" cy="18894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8451ED-1129-4C3E-9B1D-3D204BDEB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90" y="4608475"/>
            <a:ext cx="2743200" cy="1968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14AE55-A3D7-44F0-B3CD-145CA7D8F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661" y="4608476"/>
            <a:ext cx="2615314" cy="18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ylinder 2">
            <a:extLst>
              <a:ext uri="{FF2B5EF4-FFF2-40B4-BE49-F238E27FC236}">
                <a16:creationId xmlns:a16="http://schemas.microsoft.com/office/drawing/2014/main" id="{A0DB3110-3351-46A0-AB2C-5DF23D930590}"/>
              </a:ext>
            </a:extLst>
          </p:cNvPr>
          <p:cNvSpPr/>
          <p:nvPr/>
        </p:nvSpPr>
        <p:spPr>
          <a:xfrm>
            <a:off x="1603716" y="270546"/>
            <a:ext cx="8665699" cy="1055079"/>
          </a:xfrm>
          <a:prstGeom prst="can">
            <a:avLst>
              <a:gd name="adj" fmla="val 11022"/>
            </a:avLst>
          </a:prstGeom>
          <a:gradFill>
            <a:gsLst>
              <a:gs pos="88000">
                <a:srgbClr val="FFFF00"/>
              </a:gs>
              <a:gs pos="63000">
                <a:schemeClr val="bg1"/>
              </a:gs>
            </a:gsLst>
            <a:path path="shape">
              <a:fillToRect l="50000" t="50000" r="50000" b="50000"/>
            </a:path>
          </a:gradFill>
          <a:ln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51F95E-EDEA-4CF1-A837-A606A6023370}"/>
              </a:ext>
            </a:extLst>
          </p:cNvPr>
          <p:cNvSpPr txBox="1"/>
          <p:nvPr/>
        </p:nvSpPr>
        <p:spPr>
          <a:xfrm>
            <a:off x="766688" y="1641039"/>
            <a:ext cx="6253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Find out the letter C </a:t>
            </a:r>
            <a:r>
              <a:rPr lang="en-US" sz="3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  : 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A004DF15-5521-4E89-AC69-5CDA1BB78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101300"/>
              </p:ext>
            </p:extLst>
          </p:nvPr>
        </p:nvGraphicFramePr>
        <p:xfrm>
          <a:off x="1477107" y="2533426"/>
          <a:ext cx="8792308" cy="4000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8077">
                  <a:extLst>
                    <a:ext uri="{9D8B030D-6E8A-4147-A177-3AD203B41FA5}">
                      <a16:colId xmlns:a16="http://schemas.microsoft.com/office/drawing/2014/main" val="4002905704"/>
                    </a:ext>
                  </a:extLst>
                </a:gridCol>
                <a:gridCol w="2134775">
                  <a:extLst>
                    <a:ext uri="{9D8B030D-6E8A-4147-A177-3AD203B41FA5}">
                      <a16:colId xmlns:a16="http://schemas.microsoft.com/office/drawing/2014/main" val="3282327432"/>
                    </a:ext>
                  </a:extLst>
                </a:gridCol>
                <a:gridCol w="2261379">
                  <a:extLst>
                    <a:ext uri="{9D8B030D-6E8A-4147-A177-3AD203B41FA5}">
                      <a16:colId xmlns:a16="http://schemas.microsoft.com/office/drawing/2014/main" val="895192034"/>
                    </a:ext>
                  </a:extLst>
                </a:gridCol>
                <a:gridCol w="2198077">
                  <a:extLst>
                    <a:ext uri="{9D8B030D-6E8A-4147-A177-3AD203B41FA5}">
                      <a16:colId xmlns:a16="http://schemas.microsoft.com/office/drawing/2014/main" val="1087650856"/>
                    </a:ext>
                  </a:extLst>
                </a:gridCol>
              </a:tblGrid>
              <a:tr h="1054816"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396318"/>
                  </a:ext>
                </a:extLst>
              </a:tr>
              <a:tr h="1054096"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609460"/>
                  </a:ext>
                </a:extLst>
              </a:tr>
              <a:tr h="942536">
                <a:tc>
                  <a:txBody>
                    <a:bodyPr/>
                    <a:lstStyle/>
                    <a:p>
                      <a:r>
                        <a:rPr lang="en-US" dirty="0"/>
                        <a:t>       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A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760202"/>
                  </a:ext>
                </a:extLst>
              </a:tr>
              <a:tr h="949278"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235410"/>
                  </a:ext>
                </a:extLst>
              </a:tr>
            </a:tbl>
          </a:graphicData>
        </a:graphic>
      </p:graphicFrame>
      <p:sp>
        <p:nvSpPr>
          <p:cNvPr id="5" name="Arc 4">
            <a:extLst>
              <a:ext uri="{FF2B5EF4-FFF2-40B4-BE49-F238E27FC236}">
                <a16:creationId xmlns:a16="http://schemas.microsoft.com/office/drawing/2014/main" id="{64677ED9-3CB0-4833-9CE9-37F1E739BEDB}"/>
              </a:ext>
            </a:extLst>
          </p:cNvPr>
          <p:cNvSpPr/>
          <p:nvPr/>
        </p:nvSpPr>
        <p:spPr>
          <a:xfrm>
            <a:off x="3985846" y="2602784"/>
            <a:ext cx="1331742" cy="826216"/>
          </a:xfrm>
          <a:prstGeom prst="arc">
            <a:avLst>
              <a:gd name="adj1" fmla="val 133724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921964DE-DA2A-4D93-9319-E3D4C75DBBD4}"/>
              </a:ext>
            </a:extLst>
          </p:cNvPr>
          <p:cNvSpPr/>
          <p:nvPr/>
        </p:nvSpPr>
        <p:spPr>
          <a:xfrm>
            <a:off x="8410138" y="3696014"/>
            <a:ext cx="1396219" cy="765464"/>
          </a:xfrm>
          <a:prstGeom prst="arc">
            <a:avLst>
              <a:gd name="adj1" fmla="val 133724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85210B5-2815-4891-A926-D98C4B2EEAE2}"/>
              </a:ext>
            </a:extLst>
          </p:cNvPr>
          <p:cNvSpPr/>
          <p:nvPr/>
        </p:nvSpPr>
        <p:spPr>
          <a:xfrm>
            <a:off x="1922585" y="5714482"/>
            <a:ext cx="1298917" cy="714453"/>
          </a:xfrm>
          <a:prstGeom prst="arc">
            <a:avLst>
              <a:gd name="adj1" fmla="val 133724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9570396-C528-4D73-A33D-E442AF0ECEAB}"/>
              </a:ext>
            </a:extLst>
          </p:cNvPr>
          <p:cNvSpPr/>
          <p:nvPr/>
        </p:nvSpPr>
        <p:spPr>
          <a:xfrm>
            <a:off x="6232572" y="4720098"/>
            <a:ext cx="1349328" cy="770925"/>
          </a:xfrm>
          <a:prstGeom prst="arc">
            <a:avLst>
              <a:gd name="adj1" fmla="val 133724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5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5" grpId="0" animBg="1"/>
      <p:bldP spid="9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9F9260-1BD5-4997-9518-F15C4391219D}"/>
              </a:ext>
            </a:extLst>
          </p:cNvPr>
          <p:cNvSpPr/>
          <p:nvPr/>
        </p:nvSpPr>
        <p:spPr>
          <a:xfrm>
            <a:off x="1219199" y="274656"/>
            <a:ext cx="9753601" cy="984865"/>
          </a:xfrm>
          <a:prstGeom prst="roundRect">
            <a:avLst/>
          </a:prstGeom>
          <a:gradFill>
            <a:gsLst>
              <a:gs pos="76768">
                <a:srgbClr val="FFFF00"/>
              </a:gs>
              <a:gs pos="22000">
                <a:schemeClr val="bg1"/>
              </a:gs>
              <a:gs pos="50000">
                <a:schemeClr val="bg1"/>
              </a:gs>
              <a:gs pos="100000">
                <a:srgbClr val="C00000"/>
              </a:gs>
              <a:gs pos="15000">
                <a:schemeClr val="bg1"/>
              </a:gs>
              <a:gs pos="100000">
                <a:schemeClr val="bg2">
                  <a:shade val="80000"/>
                </a:schemeClr>
              </a:gs>
            </a:gsLst>
            <a:path path="shape">
              <a:fillToRect l="50000" t="50000" r="50000" b="50000"/>
            </a:path>
          </a:gradFill>
          <a:ln>
            <a:prstDash val="dashDot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4A66D8-5BCC-46A4-B04D-0B85285F9FF4}"/>
              </a:ext>
            </a:extLst>
          </p:cNvPr>
          <p:cNvSpPr txBox="1"/>
          <p:nvPr/>
        </p:nvSpPr>
        <p:spPr>
          <a:xfrm>
            <a:off x="1219199" y="1595719"/>
            <a:ext cx="6321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Read and write the letter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c 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8F000C-6984-46E7-9E8A-231118AE26AF}"/>
              </a:ext>
            </a:extLst>
          </p:cNvPr>
          <p:cNvCxnSpPr>
            <a:cxnSpLocks/>
          </p:cNvCxnSpPr>
          <p:nvPr/>
        </p:nvCxnSpPr>
        <p:spPr>
          <a:xfrm>
            <a:off x="1077348" y="4543865"/>
            <a:ext cx="100372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78159C-4B1B-4FE4-897B-A699784C0BAD}"/>
              </a:ext>
            </a:extLst>
          </p:cNvPr>
          <p:cNvCxnSpPr>
            <a:cxnSpLocks/>
          </p:cNvCxnSpPr>
          <p:nvPr/>
        </p:nvCxnSpPr>
        <p:spPr>
          <a:xfrm>
            <a:off x="1077345" y="4816691"/>
            <a:ext cx="10037299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E5639D-3544-4B5D-853D-36216D91EFC5}"/>
              </a:ext>
            </a:extLst>
          </p:cNvPr>
          <p:cNvCxnSpPr>
            <a:cxnSpLocks/>
          </p:cNvCxnSpPr>
          <p:nvPr/>
        </p:nvCxnSpPr>
        <p:spPr>
          <a:xfrm>
            <a:off x="1077344" y="5158154"/>
            <a:ext cx="10037299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4F78E5-997C-41FF-B844-7EB9FB4B4F00}"/>
              </a:ext>
            </a:extLst>
          </p:cNvPr>
          <p:cNvCxnSpPr>
            <a:cxnSpLocks/>
          </p:cNvCxnSpPr>
          <p:nvPr/>
        </p:nvCxnSpPr>
        <p:spPr>
          <a:xfrm>
            <a:off x="1077343" y="5447336"/>
            <a:ext cx="100372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520BB-91A2-482B-82E8-E621D2F3A040}"/>
              </a:ext>
            </a:extLst>
          </p:cNvPr>
          <p:cNvCxnSpPr>
            <a:cxnSpLocks/>
          </p:cNvCxnSpPr>
          <p:nvPr/>
        </p:nvCxnSpPr>
        <p:spPr>
          <a:xfrm>
            <a:off x="1077342" y="2686928"/>
            <a:ext cx="100372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68553E-0485-4D64-8270-924B959161CA}"/>
              </a:ext>
            </a:extLst>
          </p:cNvPr>
          <p:cNvCxnSpPr>
            <a:cxnSpLocks/>
          </p:cNvCxnSpPr>
          <p:nvPr/>
        </p:nvCxnSpPr>
        <p:spPr>
          <a:xfrm>
            <a:off x="1077342" y="2968284"/>
            <a:ext cx="10037299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01FBE7-1343-4528-B633-50DE37E9A56F}"/>
              </a:ext>
            </a:extLst>
          </p:cNvPr>
          <p:cNvCxnSpPr>
            <a:cxnSpLocks/>
          </p:cNvCxnSpPr>
          <p:nvPr/>
        </p:nvCxnSpPr>
        <p:spPr>
          <a:xfrm>
            <a:off x="1077342" y="3263704"/>
            <a:ext cx="10037299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3B749F-5664-472C-B57B-CB19DC0FBD11}"/>
              </a:ext>
            </a:extLst>
          </p:cNvPr>
          <p:cNvCxnSpPr>
            <a:cxnSpLocks/>
          </p:cNvCxnSpPr>
          <p:nvPr/>
        </p:nvCxnSpPr>
        <p:spPr>
          <a:xfrm>
            <a:off x="1077341" y="3568697"/>
            <a:ext cx="100372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5B3A9B-1700-4269-9B22-FD006E5B95D0}"/>
              </a:ext>
            </a:extLst>
          </p:cNvPr>
          <p:cNvSpPr txBox="1"/>
          <p:nvPr/>
        </p:nvSpPr>
        <p:spPr>
          <a:xfrm>
            <a:off x="1688122" y="1249823"/>
            <a:ext cx="731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CCDA96-3B05-44C6-BF6C-197EA15BA915}"/>
              </a:ext>
            </a:extLst>
          </p:cNvPr>
          <p:cNvSpPr txBox="1"/>
          <p:nvPr/>
        </p:nvSpPr>
        <p:spPr>
          <a:xfrm>
            <a:off x="1688122" y="4247007"/>
            <a:ext cx="60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656281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E2A3D04-E9E8-4B2B-AE2C-C74A0D81E8F7}"/>
              </a:ext>
            </a:extLst>
          </p:cNvPr>
          <p:cNvSpPr/>
          <p:nvPr/>
        </p:nvSpPr>
        <p:spPr>
          <a:xfrm>
            <a:off x="1762507" y="140332"/>
            <a:ext cx="9013345" cy="1139829"/>
          </a:xfrm>
          <a:prstGeom prst="roundRect">
            <a:avLst/>
          </a:prstGeom>
          <a:gradFill>
            <a:gsLst>
              <a:gs pos="75500">
                <a:srgbClr val="00B050"/>
              </a:gs>
              <a:gs pos="88000">
                <a:srgbClr val="FF0000"/>
              </a:gs>
              <a:gs pos="63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Everybody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C62053-BF4D-49F4-980D-C32D9B8D8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39" y="1632123"/>
            <a:ext cx="5170215" cy="485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36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5926" y="211152"/>
            <a:ext cx="10635176" cy="812379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Subject Identity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42608" y="1369713"/>
            <a:ext cx="4702430" cy="5272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Subject : English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03726" y="2019550"/>
            <a:ext cx="4702430" cy="579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Class : One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16162" y="2685144"/>
            <a:ext cx="6231987" cy="5897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Title of the lessons : Alphabet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42608" y="4078276"/>
            <a:ext cx="4702430" cy="5599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 : 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42608" y="4742967"/>
            <a:ext cx="4702431" cy="5599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Lessons : 4-6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16162" y="3394845"/>
            <a:ext cx="6231987" cy="5786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Part of the lesson : 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. B. 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54641" y="5422893"/>
            <a:ext cx="4751515" cy="5599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Time : 40 Minutes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754641" y="6102819"/>
            <a:ext cx="4751515" cy="5440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Date : 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07/11/2020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85DEA8-1C16-4B19-871D-31ADE9C96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449" y="2019550"/>
            <a:ext cx="2785389" cy="35259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97117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9C5466-4DE6-4465-A485-55FB964A0D29}"/>
              </a:ext>
            </a:extLst>
          </p:cNvPr>
          <p:cNvSpPr txBox="1"/>
          <p:nvPr/>
        </p:nvSpPr>
        <p:spPr>
          <a:xfrm>
            <a:off x="840944" y="1377551"/>
            <a:ext cx="498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 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6413B8-EC60-4A9B-800F-8FDAEEB4B3BB}"/>
              </a:ext>
            </a:extLst>
          </p:cNvPr>
          <p:cNvSpPr txBox="1"/>
          <p:nvPr/>
        </p:nvSpPr>
        <p:spPr>
          <a:xfrm>
            <a:off x="883919" y="1980325"/>
            <a:ext cx="1056967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A27A51-FBE9-45AB-9A29-A252CBF769E0}"/>
              </a:ext>
            </a:extLst>
          </p:cNvPr>
          <p:cNvSpPr txBox="1"/>
          <p:nvPr/>
        </p:nvSpPr>
        <p:spPr>
          <a:xfrm>
            <a:off x="855270" y="4315062"/>
            <a:ext cx="10598324" cy="5245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4D91A-5C9E-4523-AFB6-A7A9B1CB11B5}"/>
              </a:ext>
            </a:extLst>
          </p:cNvPr>
          <p:cNvSpPr txBox="1"/>
          <p:nvPr/>
        </p:nvSpPr>
        <p:spPr>
          <a:xfrm>
            <a:off x="840944" y="5784143"/>
            <a:ext cx="1061265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1. 1  to practice letter shapes/ simple writing patterns, etc.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2. 1  write non-cursive capital and small letters.   </a:t>
            </a:r>
          </a:p>
        </p:txBody>
      </p:sp>
      <p:sp>
        <p:nvSpPr>
          <p:cNvPr id="8" name="Ribbon: Tilted Down 7">
            <a:extLst>
              <a:ext uri="{FF2B5EF4-FFF2-40B4-BE49-F238E27FC236}">
                <a16:creationId xmlns:a16="http://schemas.microsoft.com/office/drawing/2014/main" id="{91E55F15-482A-4E59-91CA-86258FE19425}"/>
              </a:ext>
            </a:extLst>
          </p:cNvPr>
          <p:cNvSpPr/>
          <p:nvPr/>
        </p:nvSpPr>
        <p:spPr>
          <a:xfrm>
            <a:off x="883919" y="109683"/>
            <a:ext cx="10569677" cy="1006560"/>
          </a:xfrm>
          <a:prstGeom prst="ribbon">
            <a:avLst>
              <a:gd name="adj1" fmla="val 15881"/>
              <a:gd name="adj2" fmla="val 54597"/>
            </a:avLst>
          </a:prstGeom>
          <a:solidFill>
            <a:srgbClr val="92D050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819607-0492-47A9-849C-93503299C53E}"/>
              </a:ext>
            </a:extLst>
          </p:cNvPr>
          <p:cNvSpPr txBox="1"/>
          <p:nvPr/>
        </p:nvSpPr>
        <p:spPr>
          <a:xfrm>
            <a:off x="883920" y="2502340"/>
            <a:ext cx="1056967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1. 1 become familiar with English sounds by listening to common English words.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9DB081-740C-49E7-8AC1-890C34086E7E}"/>
              </a:ext>
            </a:extLst>
          </p:cNvPr>
          <p:cNvSpPr txBox="1"/>
          <p:nvPr/>
        </p:nvSpPr>
        <p:spPr>
          <a:xfrm>
            <a:off x="883920" y="2963401"/>
            <a:ext cx="1056967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 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F2C388-322E-477C-AD1D-4FEBCDA74391}"/>
              </a:ext>
            </a:extLst>
          </p:cNvPr>
          <p:cNvSpPr txBox="1"/>
          <p:nvPr/>
        </p:nvSpPr>
        <p:spPr>
          <a:xfrm>
            <a:off x="840945" y="4806242"/>
            <a:ext cx="1061264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2. 1 recognize and read the alphabet both small and capital. (non-cursive).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9CDB6B-4B5F-4F8D-BE4A-E110E4E8CC9C}"/>
              </a:ext>
            </a:extLst>
          </p:cNvPr>
          <p:cNvSpPr txBox="1"/>
          <p:nvPr/>
        </p:nvSpPr>
        <p:spPr>
          <a:xfrm>
            <a:off x="869594" y="3486018"/>
            <a:ext cx="10569675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1. 1 repeat after the teacher simple words and phrases.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1. 2  say simple words and phrases.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035BA3-3B9D-4000-9AAF-D390CCE94C20}"/>
              </a:ext>
            </a:extLst>
          </p:cNvPr>
          <p:cNvSpPr txBox="1"/>
          <p:nvPr/>
        </p:nvSpPr>
        <p:spPr>
          <a:xfrm>
            <a:off x="840944" y="5257352"/>
            <a:ext cx="106126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:</a:t>
            </a:r>
          </a:p>
        </p:txBody>
      </p:sp>
    </p:spTree>
    <p:extLst>
      <p:ext uri="{BB962C8B-B14F-4D97-AF65-F5344CB8AC3E}">
        <p14:creationId xmlns:p14="http://schemas.microsoft.com/office/powerpoint/2010/main" val="1697947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2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F0FF34-A2B5-4ABA-A03D-E3E7B680E33B}"/>
              </a:ext>
            </a:extLst>
          </p:cNvPr>
          <p:cNvSpPr/>
          <p:nvPr/>
        </p:nvSpPr>
        <p:spPr>
          <a:xfrm>
            <a:off x="1015804" y="313005"/>
            <a:ext cx="10160391" cy="1206307"/>
          </a:xfrm>
          <a:prstGeom prst="roundRect">
            <a:avLst/>
          </a:prstGeom>
          <a:gradFill flip="none" rotWithShape="1">
            <a:gsLst>
              <a:gs pos="69000">
                <a:schemeClr val="accent3">
                  <a:lumMod val="40000"/>
                  <a:lumOff val="60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Let's watch a video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:a16="http://schemas.microsoft.com/office/drawing/2014/main" id="{5EBC073F-B2C2-4CC3-A112-1265FCC827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679785"/>
              </p:ext>
            </p:extLst>
          </p:nvPr>
        </p:nvGraphicFramePr>
        <p:xfrm>
          <a:off x="5502275" y="3208338"/>
          <a:ext cx="11890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Packager Shell Object" showAsIcon="1" r:id="rId3" imgW="1189080" imgH="437760" progId="Package">
                  <p:embed/>
                </p:oleObj>
              </mc:Choice>
              <mc:Fallback>
                <p:oleObj name="Packager Shell Object" showAsIcon="1" r:id="rId3" imgW="1189080" imgH="437760" progId="Package">
                  <p:embed/>
                  <p:pic>
                    <p:nvPicPr>
                      <p:cNvPr id="6" name="Object 5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5EBC073F-B2C2-4CC3-A112-1265FCC827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2275" y="3208338"/>
                        <a:ext cx="1189038" cy="43815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37000">
                            <a:srgbClr val="FF0000"/>
                          </a:gs>
                          <a:gs pos="74000">
                            <a:srgbClr val="00B050"/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 w="57150"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525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CD84A8BA-023D-4D8E-BC9F-8C36DB7A8A29}"/>
              </a:ext>
            </a:extLst>
          </p:cNvPr>
          <p:cNvSpPr/>
          <p:nvPr/>
        </p:nvSpPr>
        <p:spPr>
          <a:xfrm>
            <a:off x="1280997" y="568513"/>
            <a:ext cx="9666514" cy="2244802"/>
          </a:xfrm>
          <a:prstGeom prst="downArrowCallout">
            <a:avLst>
              <a:gd name="adj1" fmla="val 3663"/>
              <a:gd name="adj2" fmla="val 12203"/>
              <a:gd name="adj3" fmla="val 21863"/>
              <a:gd name="adj4" fmla="val 56109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  <a:prstDash val="lgDash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Today's lesson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89CB42-A467-4731-B7F2-2335DA831ACC}"/>
              </a:ext>
            </a:extLst>
          </p:cNvPr>
          <p:cNvSpPr/>
          <p:nvPr/>
        </p:nvSpPr>
        <p:spPr>
          <a:xfrm>
            <a:off x="1280997" y="3038454"/>
            <a:ext cx="9666514" cy="21141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Alphabet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5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05581718-0FD3-454C-AB8F-D2A1962881D7}"/>
              </a:ext>
            </a:extLst>
          </p:cNvPr>
          <p:cNvSpPr/>
          <p:nvPr/>
        </p:nvSpPr>
        <p:spPr>
          <a:xfrm>
            <a:off x="887583" y="179228"/>
            <a:ext cx="10416834" cy="1477108"/>
          </a:xfrm>
          <a:prstGeom prst="flowChartTerminator">
            <a:avLst/>
          </a:prstGeom>
          <a:gradFill flip="none" rotWithShape="1">
            <a:gsLst>
              <a:gs pos="73000">
                <a:schemeClr val="bg1"/>
              </a:gs>
              <a:gs pos="77000">
                <a:srgbClr val="00B0F0"/>
              </a:gs>
              <a:gs pos="8300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rgbClr val="7030A0"/>
                </a:solidFill>
                <a:latin typeface="Arial Unicode MS"/>
              </a:rPr>
              <a:t>Let's see some pictures</a:t>
            </a:r>
            <a:endParaRPr lang="en-US" altLang="en-US" sz="4800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ABCB56-5A3C-4A5A-8D09-E8140DA767EC}"/>
              </a:ext>
            </a:extLst>
          </p:cNvPr>
          <p:cNvSpPr txBox="1"/>
          <p:nvPr/>
        </p:nvSpPr>
        <p:spPr>
          <a:xfrm>
            <a:off x="5856849" y="5570805"/>
            <a:ext cx="956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9CCCD6-7289-4576-A6D2-77BFACBF4C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8" b="18031"/>
          <a:stretch/>
        </p:blipFill>
        <p:spPr>
          <a:xfrm>
            <a:off x="3393246" y="1884935"/>
            <a:ext cx="5171711" cy="350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0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74D9CE-186E-4A7B-AB95-A2F98CF714CA}"/>
              </a:ext>
            </a:extLst>
          </p:cNvPr>
          <p:cNvSpPr txBox="1"/>
          <p:nvPr/>
        </p:nvSpPr>
        <p:spPr>
          <a:xfrm>
            <a:off x="5617698" y="5727115"/>
            <a:ext cx="956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DC9789-CCB9-40C3-B877-591387C324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8654" r="5962"/>
          <a:stretch/>
        </p:blipFill>
        <p:spPr>
          <a:xfrm>
            <a:off x="4192173" y="381625"/>
            <a:ext cx="4533409" cy="509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3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74D9CE-186E-4A7B-AB95-A2F98CF714CA}"/>
              </a:ext>
            </a:extLst>
          </p:cNvPr>
          <p:cNvSpPr txBox="1"/>
          <p:nvPr/>
        </p:nvSpPr>
        <p:spPr>
          <a:xfrm>
            <a:off x="5839030" y="5212861"/>
            <a:ext cx="956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85EBBC-04F7-4360-B1A1-668DDC7723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" t="22909" r="3238" b="21040"/>
          <a:stretch/>
        </p:blipFill>
        <p:spPr>
          <a:xfrm>
            <a:off x="3516923" y="689316"/>
            <a:ext cx="6557420" cy="388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5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Override1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309</Words>
  <Application>Microsoft Office PowerPoint</Application>
  <PresentationFormat>Widescreen</PresentationFormat>
  <Paragraphs>85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 Unicode MS</vt:lpstr>
      <vt:lpstr>Calibri</vt:lpstr>
      <vt:lpstr>Calibri Light</vt:lpstr>
      <vt:lpstr>Corbel</vt:lpstr>
      <vt:lpstr>Times New Roman</vt:lpstr>
      <vt:lpstr>Wingdings</vt:lpstr>
      <vt:lpstr>Office Theme</vt:lpstr>
      <vt:lpstr>Parallax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SHOWKAT ALI</dc:creator>
  <cp:lastModifiedBy>MD. SHOWKAT ALI</cp:lastModifiedBy>
  <cp:revision>48</cp:revision>
  <dcterms:created xsi:type="dcterms:W3CDTF">2020-11-12T19:57:05Z</dcterms:created>
  <dcterms:modified xsi:type="dcterms:W3CDTF">2020-11-15T17:07:18Z</dcterms:modified>
</cp:coreProperties>
</file>