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5" r:id="rId10"/>
    <p:sldId id="263" r:id="rId11"/>
    <p:sldId id="266" r:id="rId12"/>
    <p:sldId id="264" r:id="rId13"/>
    <p:sldId id="267" r:id="rId14"/>
    <p:sldId id="268" r:id="rId15"/>
    <p:sldId id="269" r:id="rId16"/>
    <p:sldId id="271" r:id="rId17"/>
    <p:sldId id="270" r:id="rId18"/>
    <p:sldId id="274" r:id="rId19"/>
    <p:sldId id="272" r:id="rId20"/>
    <p:sldId id="273" r:id="rId21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  <a:srgbClr val="2BCA06"/>
    <a:srgbClr val="CCCC00"/>
    <a:srgbClr val="00FFFF"/>
    <a:srgbClr val="6E92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056" y="84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" y="114300"/>
            <a:ext cx="8656320" cy="5410200"/>
          </a:xfrm>
          <a:prstGeom prst="rect">
            <a:avLst/>
          </a:prstGeom>
          <a:noFill/>
        </p:spPr>
      </p:pic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45080" y="211122"/>
            <a:ext cx="6355080" cy="363176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11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atin typeface="NikoshBAN" pitchFamily="2" charset="0"/>
                <a:cs typeface="NikoshBAN" pitchFamily="2" charset="0"/>
              </a:rPr>
              <a:t>অভিনন্দন</a:t>
            </a:r>
            <a:r>
              <a:rPr lang="en-US" sz="9600" b="1" dirty="0" smtClean="0"/>
              <a:t>  </a:t>
            </a:r>
            <a:endParaRPr lang="en-US" sz="96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3990082"/>
            <a:ext cx="6096000" cy="107721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গনি মিয়ার মেয়ে রিতা দ্বিতীয় শ্রেণিতে পড়ে। কবুতরগুলোকে গম ও মটর খেতে দেয়।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C:\Users\ac\Downloads\kob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104900"/>
            <a:ext cx="4876800" cy="2743200"/>
          </a:xfrm>
          <a:prstGeom prst="flowChartAlternateProcess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33600" y="367725"/>
            <a:ext cx="4953000" cy="584775"/>
          </a:xfrm>
          <a:prstGeom prst="rect">
            <a:avLst/>
          </a:prstGeom>
          <a:solidFill>
            <a:srgbClr val="00FFFF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66700"/>
            <a:ext cx="4953000" cy="584775"/>
          </a:xfrm>
          <a:prstGeom prst="rect">
            <a:avLst/>
          </a:prstGeom>
          <a:solidFill>
            <a:srgbClr val="CCCC00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জোড়ায় কাজ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1714500"/>
            <a:ext cx="76200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খইল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43200" y="2400300"/>
            <a:ext cx="60198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(ক) কবুতরের খাওয়ার জন্য ------------ ছিটিয়ে দাও।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1038880"/>
            <a:ext cx="58674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শব্দগুলো খালি জায়গায় বসিয়ে বাক্য তৈরী করি।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77000" y="1714500"/>
            <a:ext cx="76200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ভুসি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38400" y="1714500"/>
            <a:ext cx="121920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খামারে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0" y="1714500"/>
            <a:ext cx="160020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গম ও মটর 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67600" y="1724680"/>
            <a:ext cx="1447800" cy="52322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লতাপাতা    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43200" y="3086100"/>
            <a:ext cx="60198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(খ) -----------অনেক পশুপাখি আছে।  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743200" y="3858280"/>
            <a:ext cx="60198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(গ) ------আর ---------পশুপাখির জন্য ভালো খবার।  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43200" y="4620280"/>
            <a:ext cx="6019800" cy="52322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(ঘ) ছাগলগুলো --------------খায়।     </a:t>
            </a:r>
            <a:endParaRPr lang="en-US" sz="28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J:\ataur picture\IMG_20141029_140112.jpg"/>
          <p:cNvPicPr>
            <a:picLocks noChangeAspect="1" noChangeArrowheads="1"/>
          </p:cNvPicPr>
          <p:nvPr/>
        </p:nvPicPr>
        <p:blipFill>
          <a:blip r:embed="rId2" cstate="print"/>
          <a:srcRect l="7500" t="33333" r="27500"/>
          <a:stretch>
            <a:fillRect/>
          </a:stretch>
        </p:blipFill>
        <p:spPr bwMode="auto">
          <a:xfrm>
            <a:off x="381000" y="1714500"/>
            <a:ext cx="2179320" cy="1676400"/>
          </a:xfrm>
          <a:prstGeom prst="ellipse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31038E-6 L 0.09167 0.23404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1170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31038E-6 L 0.22083 0.1007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500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0.02082 L -0.25833 0.36147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1700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583 L -0.21667 0.34814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00" y="1770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4836E-6 L -0.32083 0.4855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00" y="24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  <p:bldP spid="9" grpId="0" animBg="1"/>
      <p:bldP spid="10" grpId="0" animBg="1"/>
      <p:bldP spid="11" grpId="0"/>
      <p:bldP spid="11" grpId="1"/>
      <p:bldP spid="13" grpId="0"/>
      <p:bldP spid="13" grpId="1"/>
      <p:bldP spid="17" grpId="0"/>
      <p:bldP spid="17" grpId="1"/>
      <p:bldP spid="18" grpId="0"/>
      <p:bldP spid="18" grpId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4076700"/>
            <a:ext cx="57150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পাশেই পরান বাবুর ছাগলের খামার । খামারে আছে অনেক ছাগল ও ছাগলছানা।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9670" y="4140260"/>
            <a:ext cx="56388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সেগুলোর কোনোটা সাদা, কোনোটা কালো,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কোনোটা লালচে।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4152900"/>
            <a:ext cx="571500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ছাগলগুলো মাঠে চরে । ঘাস খায়। লতা পাতা খায়। ছাগল ডাকে ব্যা  ব্যা ।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C:\Users\ac\Downloads\ch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33500"/>
            <a:ext cx="3429000" cy="2362200"/>
          </a:xfrm>
          <a:prstGeom prst="flowChartMagneticTape">
            <a:avLst/>
          </a:prstGeom>
          <a:noFill/>
        </p:spPr>
      </p:pic>
      <p:pic>
        <p:nvPicPr>
          <p:cNvPr id="7171" name="Picture 3" descr="C:\Users\ac\Downloads\chag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333500"/>
            <a:ext cx="3435246" cy="2438400"/>
          </a:xfrm>
          <a:prstGeom prst="flowChartMagneticTape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33600" y="367725"/>
            <a:ext cx="4953000" cy="584775"/>
          </a:xfrm>
          <a:prstGeom prst="rect">
            <a:avLst/>
          </a:prstGeom>
          <a:solidFill>
            <a:srgbClr val="00FFFF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66700"/>
            <a:ext cx="3962400" cy="584775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দলীয় কাজ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3924300"/>
            <a:ext cx="5791200" cy="523220"/>
          </a:xfrm>
          <a:prstGeom prst="rect">
            <a:avLst/>
          </a:prstGeom>
          <a:solidFill>
            <a:srgbClr val="2BCA06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পরান বাবুর খামারে কী কী রঙের ছাগল রয়েছে ?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2800" y="1028700"/>
            <a:ext cx="5562600" cy="523220"/>
          </a:xfrm>
          <a:prstGeom prst="rect">
            <a:avLst/>
          </a:prstGeom>
          <a:solidFill>
            <a:srgbClr val="2BCA06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  খামার কী ?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2628900"/>
            <a:ext cx="5645624" cy="523220"/>
          </a:xfrm>
          <a:prstGeom prst="rect">
            <a:avLst/>
          </a:prstGeom>
          <a:solidFill>
            <a:srgbClr val="2BCA06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পাঠে কোন ধরণের খামার দেখতে পাচ্ছি ?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J:\students picture\IMG_20170323_1336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200" y="223510"/>
            <a:ext cx="2844800" cy="2133600"/>
          </a:xfrm>
          <a:prstGeom prst="ellipse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657600" y="1638300"/>
            <a:ext cx="4953000" cy="954107"/>
          </a:xfrm>
          <a:prstGeom prst="rect">
            <a:avLst/>
          </a:prstGeom>
          <a:solidFill>
            <a:srgbClr val="6E923E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পশুপালনের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ফলানোর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খামার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57600" y="3248680"/>
            <a:ext cx="4953000" cy="523220"/>
          </a:xfrm>
          <a:prstGeom prst="rect">
            <a:avLst/>
          </a:prstGeom>
          <a:solidFill>
            <a:srgbClr val="6E923E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পশু পাখির খামার ।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57600" y="4544080"/>
            <a:ext cx="5029200" cy="523220"/>
          </a:xfrm>
          <a:prstGeom prst="rect">
            <a:avLst/>
          </a:prstGeom>
          <a:solidFill>
            <a:srgbClr val="6E923E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সাদা, কালো ও লালচে।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66700"/>
            <a:ext cx="5638800" cy="584775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শিক্ষকের আদর্শ পাঠ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J:\students picture\IMG_20170323_132419.jpg"/>
          <p:cNvPicPr>
            <a:picLocks noChangeAspect="1" noChangeArrowheads="1"/>
          </p:cNvPicPr>
          <p:nvPr/>
        </p:nvPicPr>
        <p:blipFill rotWithShape="1">
          <a:blip r:embed="rId2" cstate="print"/>
          <a:srcRect l="21052"/>
          <a:stretch/>
        </p:blipFill>
        <p:spPr bwMode="auto">
          <a:xfrm>
            <a:off x="2286000" y="1028700"/>
            <a:ext cx="4572000" cy="3886200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367725"/>
            <a:ext cx="5562600" cy="584775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শিক্ষার্থীর সরব পাঠ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42" name="Picture 2" descr="J:\students picture\IMG_20170108_1250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028700"/>
            <a:ext cx="5562600" cy="4114800"/>
          </a:xfrm>
          <a:prstGeom prst="ellipse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2200" y="190500"/>
            <a:ext cx="48006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শব্দার্থ ও বাক্য তৈরী করি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800880"/>
            <a:ext cx="37338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রহিম মিয়ার একটি খামার আছে।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2639080"/>
            <a:ext cx="12954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খইল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172480"/>
            <a:ext cx="3733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খইল পশুর জন্য ভালো খাবার।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38600" y="1191280"/>
            <a:ext cx="27432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পশুপালনের জায়গায় 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86200" y="2562880"/>
            <a:ext cx="1828800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পশুর খাবার।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267480"/>
            <a:ext cx="13716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খামার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4000500"/>
            <a:ext cx="13716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ভুসি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48200" y="4599920"/>
            <a:ext cx="4267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বাজারে ভুসি কিনতে পাওয়া যায়।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14800" y="4000500"/>
            <a:ext cx="27432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ছোলা বা গমের খোসা 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4" descr="C:\Users\ac\Downloads\go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0714" y="876301"/>
            <a:ext cx="1596886" cy="1143000"/>
          </a:xfrm>
          <a:prstGeom prst="ellipse">
            <a:avLst/>
          </a:prstGeom>
          <a:noFill/>
        </p:spPr>
      </p:pic>
      <p:pic>
        <p:nvPicPr>
          <p:cNvPr id="2" name="Picture 2" descr="C:\Users\ac\Downloads\ima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714" y="2324100"/>
            <a:ext cx="1520686" cy="1166191"/>
          </a:xfrm>
          <a:prstGeom prst="ellipse">
            <a:avLst/>
          </a:prstGeom>
          <a:noFill/>
        </p:spPr>
      </p:pic>
      <p:pic>
        <p:nvPicPr>
          <p:cNvPr id="1027" name="Picture 3" descr="C:\Users\ac\Downloads\v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771900"/>
            <a:ext cx="1524000" cy="1166191"/>
          </a:xfrm>
          <a:prstGeom prst="ellipse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419100"/>
            <a:ext cx="5943600" cy="523220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যুক্তবর্ণ দিয়ে নতুন শব্দ পড়ি।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0" y="2715280"/>
            <a:ext cx="65532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তীয় -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   দ+ব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দ্বী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0" y="1450539"/>
            <a:ext cx="6553200" cy="769441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হা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-     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ম্ব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ম+ব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ল</a:t>
            </a:r>
            <a:r>
              <a:rPr lang="bn-BD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ম্বা 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3965367"/>
            <a:ext cx="6553200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ণি</a:t>
            </a:r>
            <a:r>
              <a:rPr lang="en-GB" sz="36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শ্র 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শ+র-ফলা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শ্র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মিক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398740"/>
            <a:ext cx="632460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মূল্যায়ন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1" y="1323320"/>
            <a:ext cx="6400800" cy="52322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(ক)গ্রামের পাশের নদীটির নাম কী?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1" y="2085320"/>
            <a:ext cx="6400800" cy="52322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(খ) রিতা কবুতরকে কী খেতে দেয় ?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0" y="2923520"/>
            <a:ext cx="6400800" cy="52322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(গ) ছাগল ছানারা কী করে ?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3685520"/>
            <a:ext cx="6400800" cy="52322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(ঘ) কবুতর কীভাবে ডাকে ?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4457700"/>
            <a:ext cx="6400800" cy="523220"/>
          </a:xfrm>
          <a:prstGeom prst="rect">
            <a:avLst/>
          </a:prstGeom>
          <a:solidFill>
            <a:srgbClr val="CCCC00"/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(ঙ)  ছাগল কীভাবে ডাকে ?   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28800" y="276880"/>
            <a:ext cx="5410200" cy="584775"/>
          </a:xfrm>
          <a:prstGeom prst="rect">
            <a:avLst/>
          </a:prstGeom>
          <a:solidFill>
            <a:srgbClr val="2BCA0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বাড়ির কাজ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28800" y="4620280"/>
            <a:ext cx="5410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তোমার দেখা খামার সম্পর্কে পাঁচটি বাক্য লিখ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289" name="Picture 1" descr="J:\ataur picture\M0hebur      COM (13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923544"/>
            <a:ext cx="5410200" cy="3543681"/>
          </a:xfrm>
          <a:prstGeom prst="flowChartAlternateProcess">
            <a:avLst/>
          </a:prstGeom>
          <a:noFill/>
        </p:spPr>
      </p:pic>
      <p:sp>
        <p:nvSpPr>
          <p:cNvPr id="10" name="Flowchart: Decision 9">
            <a:hlinkClick r:id="" action="ppaction://noaction"/>
          </p:cNvPr>
          <p:cNvSpPr/>
          <p:nvPr/>
        </p:nvSpPr>
        <p:spPr>
          <a:xfrm>
            <a:off x="990600" y="4697174"/>
            <a:ext cx="533400" cy="369432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19400" y="647700"/>
            <a:ext cx="3146426" cy="712922"/>
          </a:xfrm>
          <a:prstGeom prst="rect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2552700"/>
            <a:ext cx="3352800" cy="2677656"/>
          </a:xfrm>
          <a:prstGeom prst="rect">
            <a:avLst/>
          </a:prstGeom>
          <a:noFill/>
          <a:ln w="38100">
            <a:noFill/>
            <a:prstDash val="sysDash"/>
          </a:ln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আমার বাংলা বই</a:t>
            </a:r>
            <a:endParaRPr lang="en-US" sz="2800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শ্রেণি  </a:t>
            </a:r>
            <a:endParaRPr lang="en-US" sz="2800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শিরোনামঃ-</a:t>
            </a:r>
            <a:r>
              <a:rPr lang="bn-BD" sz="2800" dirty="0" smtClean="0">
                <a:solidFill>
                  <a:srgbClr val="0099FF"/>
                </a:solidFill>
                <a:latin typeface="NikoshBAN" pitchFamily="2" charset="0"/>
                <a:cs typeface="NikoshBAN" pitchFamily="2" charset="0"/>
              </a:rPr>
              <a:t>খামার বাড়ির পশুপাখি । </a:t>
            </a:r>
          </a:p>
          <a:p>
            <a:pPr algn="ctr"/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পাঠ্যাংশঃ-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গ্রামের নাম ----লাফালাফি করে । 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4" descr="J:\ataur\glit4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33825" y="2400300"/>
            <a:ext cx="1400175" cy="2724150"/>
          </a:xfrm>
          <a:prstGeom prst="rect">
            <a:avLst/>
          </a:prstGeom>
          <a:noFill/>
        </p:spPr>
      </p:pic>
      <p:pic>
        <p:nvPicPr>
          <p:cNvPr id="12" name="Picture 1" descr="J:\bangla book picture\IMG_20170104_143752.jpg"/>
          <p:cNvPicPr>
            <a:picLocks noChangeAspect="1" noChangeArrowheads="1"/>
          </p:cNvPicPr>
          <p:nvPr/>
        </p:nvPicPr>
        <p:blipFill>
          <a:blip r:embed="rId3" cstate="print"/>
          <a:srcRect t="4667" r="7333" b="22000"/>
          <a:stretch>
            <a:fillRect/>
          </a:stretch>
        </p:blipFill>
        <p:spPr bwMode="auto">
          <a:xfrm>
            <a:off x="6934200" y="266700"/>
            <a:ext cx="1789488" cy="2209800"/>
          </a:xfrm>
          <a:prstGeom prst="rect">
            <a:avLst/>
          </a:prstGeom>
          <a:noFill/>
          <a:ln w="28575">
            <a:solidFill>
              <a:schemeClr val="bg1"/>
            </a:solidFill>
            <a:prstDash val="sysDash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6700"/>
            <a:ext cx="1692863" cy="22479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0" y="2476500"/>
            <a:ext cx="3124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সুমন কুমার সরকার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নোয়াপাড়া সরকারি প্রাথমিক বিদ্যালয়।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পুর্বধলা, নেত্রকোনা।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344269"/>
            <a:ext cx="342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সবাইকে  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203271"/>
            <a:ext cx="3505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ধন্যবাদ     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266" name="Picture 2" descr="J:\ataur picture\kilippros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787062"/>
            <a:ext cx="3724275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133600" y="266700"/>
            <a:ext cx="4953000" cy="584775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ছবিগুলো মনোযোগসহ দে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0" y="4620280"/>
            <a:ext cx="4191000" cy="523220"/>
          </a:xfrm>
          <a:prstGeom prst="rect">
            <a:avLst/>
          </a:prstGeom>
          <a:pattFill prst="pct5">
            <a:fgClr>
              <a:srgbClr val="00B0F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ছবিগুলোতে কী দেখতে পাচ্ছ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 descr="C:\Users\ac\Downloads\c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52500"/>
            <a:ext cx="2666999" cy="1645920"/>
          </a:xfrm>
          <a:prstGeom prst="roundRect">
            <a:avLst/>
          </a:prstGeom>
          <a:noFill/>
        </p:spPr>
      </p:pic>
      <p:pic>
        <p:nvPicPr>
          <p:cNvPr id="1027" name="Picture 3" descr="C:\Users\ac\Downloads\ko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1" y="2777317"/>
            <a:ext cx="2743199" cy="1645920"/>
          </a:xfrm>
          <a:prstGeom prst="roundRect">
            <a:avLst/>
          </a:prstGeom>
          <a:noFill/>
        </p:spPr>
      </p:pic>
      <p:pic>
        <p:nvPicPr>
          <p:cNvPr id="1028" name="Picture 4" descr="C:\Users\ac\Downloads\go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1" y="1021773"/>
            <a:ext cx="2590799" cy="1554480"/>
          </a:xfrm>
          <a:prstGeom prst="roundRect">
            <a:avLst/>
          </a:prstGeom>
          <a:noFill/>
        </p:spPr>
      </p:pic>
      <p:pic>
        <p:nvPicPr>
          <p:cNvPr id="1029" name="Picture 5" descr="C:\Users\ac\Downloads\kob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2857500"/>
            <a:ext cx="2590800" cy="1645920"/>
          </a:xfrm>
          <a:prstGeom prst="round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0" y="339180"/>
            <a:ext cx="2781300" cy="769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আজকের  পাঠ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09800" y="4457700"/>
            <a:ext cx="4953000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খামার বাড়ির পশুপাখি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ac\Downloads\chag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485900"/>
            <a:ext cx="3664263" cy="2438400"/>
          </a:xfrm>
          <a:prstGeom prst="round2DiagRect">
            <a:avLst/>
          </a:prstGeom>
          <a:noFill/>
        </p:spPr>
      </p:pic>
      <p:pic>
        <p:nvPicPr>
          <p:cNvPr id="2051" name="Picture 3" descr="C:\Users\ac\Downloads\k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524000"/>
            <a:ext cx="3429000" cy="2400300"/>
          </a:xfrm>
          <a:prstGeom prst="round2DiagRect">
            <a:avLst/>
          </a:prstGeom>
          <a:noFill/>
        </p:spPr>
      </p:pic>
      <p:sp>
        <p:nvSpPr>
          <p:cNvPr id="11" name="Flowchart: Decision 10">
            <a:hlinkClick r:id="" action="ppaction://noaction"/>
          </p:cNvPr>
          <p:cNvSpPr/>
          <p:nvPr/>
        </p:nvSpPr>
        <p:spPr>
          <a:xfrm>
            <a:off x="914400" y="4491482"/>
            <a:ext cx="609600" cy="457200"/>
          </a:xfrm>
          <a:prstGeom prst="flowChartDecisi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12377" y="618223"/>
            <a:ext cx="4953000" cy="584775"/>
          </a:xfrm>
          <a:prstGeom prst="rect">
            <a:avLst/>
          </a:prstGeom>
          <a:solidFill>
            <a:srgbClr val="00FFFF"/>
          </a:solidFill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শিখনফল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83677" y="2143858"/>
            <a:ext cx="7010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.1.1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পাঠ্যাংশটুকু সঠিক উচ্চারণে পড়তে পারবে।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83677" y="3534430"/>
            <a:ext cx="7010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NikoshBAN" pitchFamily="2" charset="0"/>
                <a:cs typeface="NikoshBAN" pitchFamily="2" charset="0"/>
              </a:rPr>
              <a:t>১.3.1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যুক্তব্যঞ্জন</a:t>
            </a:r>
            <a:r>
              <a:rPr lang="en-GB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28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677" y="2839144"/>
            <a:ext cx="7010400" cy="523220"/>
          </a:xfrm>
          <a:prstGeom prst="rect">
            <a:avLst/>
          </a:prstGeom>
          <a:noFill/>
          <a:ln w="190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1.2.1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অর্ন্তগত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শুনে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33600" y="367725"/>
            <a:ext cx="4953000" cy="584775"/>
          </a:xfrm>
          <a:prstGeom prst="rect">
            <a:avLst/>
          </a:prstGeom>
          <a:solidFill>
            <a:srgbClr val="00FFFF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2247900"/>
            <a:ext cx="2819400" cy="523220"/>
          </a:xfrm>
          <a:prstGeom prst="rect">
            <a:avLst/>
          </a:prstGeom>
          <a:solidFill>
            <a:srgbClr val="2BCA06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নাম সোনাইমুড়ি।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4544080"/>
            <a:ext cx="3200400" cy="523220"/>
          </a:xfrm>
          <a:prstGeom prst="rect">
            <a:avLst/>
          </a:prstGeom>
          <a:solidFill>
            <a:srgbClr val="2BCA06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গ্রামের পাশেই তিতাস নদী।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05400" y="3162300"/>
            <a:ext cx="3581400" cy="523220"/>
          </a:xfrm>
          <a:prstGeom prst="rect">
            <a:avLst/>
          </a:prstGeom>
          <a:solidFill>
            <a:srgbClr val="2BCA06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নদীর পাড়ে গনি মিয়ার খামার।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Ataur\Desktop\OOOO\wpid-tumblr_nnzfgcnuze1smk4d7o1_12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28700"/>
            <a:ext cx="2645801" cy="1981200"/>
          </a:xfrm>
          <a:prstGeom prst="teardrop">
            <a:avLst/>
          </a:prstGeom>
          <a:noFill/>
        </p:spPr>
      </p:pic>
      <p:pic>
        <p:nvPicPr>
          <p:cNvPr id="3074" name="Picture 2" descr="J:\ataur picture\images (50)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314700"/>
            <a:ext cx="2438400" cy="1956030"/>
          </a:xfrm>
          <a:prstGeom prst="teardrop">
            <a:avLst/>
          </a:prstGeom>
          <a:noFill/>
        </p:spPr>
      </p:pic>
      <p:pic>
        <p:nvPicPr>
          <p:cNvPr id="13" name="Picture 4" descr="C:\Users\ac\Downloads\gor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33160" y="1257300"/>
            <a:ext cx="2453640" cy="1840230"/>
          </a:xfrm>
          <a:prstGeom prst="teardrop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4609491"/>
            <a:ext cx="4953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দিনের বেলায় গরুগুলো মাঠে চরে।ঘাস খায়।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57046" y="4394048"/>
            <a:ext cx="4953000" cy="954107"/>
          </a:xfrm>
          <a:prstGeom prst="rect">
            <a:avLst/>
          </a:prstGeom>
          <a:solidFill>
            <a:srgbClr val="0099FF"/>
          </a:solidFill>
          <a:ln>
            <a:solidFill>
              <a:srgbClr val="7030A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মাঝে মাঝে গাভী হাম্বা হাম্বা ডাকে। খামারের গরুগুলো খইল আর ভুসি খায়।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J:\ataur picture\imagesmmm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096986"/>
            <a:ext cx="4953000" cy="3081618"/>
          </a:xfrm>
          <a:prstGeom prst="flowChartAlternateProcess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33600" y="367725"/>
            <a:ext cx="4953000" cy="584775"/>
          </a:xfrm>
          <a:prstGeom prst="rect">
            <a:avLst/>
          </a:prstGeom>
          <a:solidFill>
            <a:srgbClr val="00FFFF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0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520125"/>
            <a:ext cx="4953000" cy="584775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একক কাজ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4200" y="1333500"/>
            <a:ext cx="4953000" cy="523220"/>
          </a:xfrm>
          <a:prstGeom prst="rect">
            <a:avLst/>
          </a:prstGeom>
          <a:solidFill>
            <a:srgbClr val="00FFFF"/>
          </a:solidFill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গনি মিয়ার খামারের গরুগুলো কী খায় 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2628900"/>
            <a:ext cx="4953000" cy="523220"/>
          </a:xfrm>
          <a:prstGeom prst="rect">
            <a:avLst/>
          </a:prstGeom>
          <a:solidFill>
            <a:srgbClr val="00FFFF"/>
          </a:solidFill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খামারটি কোন নদীর তীরে ?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4000500"/>
            <a:ext cx="4953000" cy="523220"/>
          </a:xfrm>
          <a:prstGeom prst="rect">
            <a:avLst/>
          </a:prstGeom>
          <a:solidFill>
            <a:srgbClr val="00FFFF"/>
          </a:solidFill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গাভী কিভাবে ডাকে? 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SHAHAB\Desktop\জীবন্ত ছবি\IMG_20141029_141646.jpg"/>
          <p:cNvPicPr>
            <a:picLocks noChangeAspect="1" noChangeArrowheads="1"/>
          </p:cNvPicPr>
          <p:nvPr/>
        </p:nvPicPr>
        <p:blipFill>
          <a:blip r:embed="rId2" cstate="print"/>
          <a:srcRect l="46032" t="50000" b="4762"/>
          <a:stretch>
            <a:fillRect/>
          </a:stretch>
        </p:blipFill>
        <p:spPr bwMode="auto">
          <a:xfrm>
            <a:off x="0" y="1333500"/>
            <a:ext cx="2719847" cy="2209800"/>
          </a:xfrm>
          <a:prstGeom prst="teardrop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124200" y="1943100"/>
            <a:ext cx="49530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খইল আর ভুসি খায়।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24200" y="3314700"/>
            <a:ext cx="49530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তিতাস নদীর তীরে।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24200" y="4634925"/>
            <a:ext cx="4953000" cy="523220"/>
          </a:xfrm>
          <a:prstGeom prst="rect">
            <a:avLst/>
          </a:prstGeom>
          <a:solidFill>
            <a:srgbClr val="00B050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গাভী হাম্বা হাম্বা ডাকে।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Frame 5"/>
          <p:cNvSpPr/>
          <p:nvPr/>
        </p:nvSpPr>
        <p:spPr>
          <a:xfrm>
            <a:off x="0" y="-20515"/>
            <a:ext cx="9144000" cy="5715000"/>
          </a:xfrm>
          <a:prstGeom prst="frame">
            <a:avLst>
              <a:gd name="adj1" fmla="val 2024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3990082"/>
            <a:ext cx="6019800" cy="1077218"/>
          </a:xfrm>
          <a:prstGeom prst="rect">
            <a:avLst/>
          </a:prstGeom>
          <a:solidFill>
            <a:srgbClr val="2BCA0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গনি মিয়া শখ করে কবুতর পোষেন । কবুতরগুলো বাক বাকুম বাক বাকুম করে ডাকে।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3" descr="C:\Users\ac\Downloads\ko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104900"/>
            <a:ext cx="5181600" cy="2743200"/>
          </a:xfrm>
          <a:prstGeom prst="round2Diag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133600" y="367725"/>
            <a:ext cx="4953000" cy="584775"/>
          </a:xfrm>
          <a:prstGeom prst="rect">
            <a:avLst/>
          </a:prstGeom>
          <a:solidFill>
            <a:srgbClr val="00FFFF"/>
          </a:solidFill>
          <a:ln>
            <a:solidFill>
              <a:schemeClr val="accent3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ছবির মাধ্যমে আলোচনা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466</Words>
  <Application>Microsoft Office PowerPoint</Application>
  <PresentationFormat>On-screen Show (16:10)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</dc:creator>
  <cp:lastModifiedBy>Suman</cp:lastModifiedBy>
  <cp:revision>118</cp:revision>
  <dcterms:created xsi:type="dcterms:W3CDTF">2006-08-16T00:00:00Z</dcterms:created>
  <dcterms:modified xsi:type="dcterms:W3CDTF">2020-11-14T17:36:31Z</dcterms:modified>
</cp:coreProperties>
</file>