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0033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52977-425D-4FC1-829C-A48E1390E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DD97F-652B-4A39-869B-74ED7D838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41C98-3077-49A4-94B7-0742E04F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5D83-D662-44EA-A54C-A3D6294F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836C9-CD63-4E44-8996-2795B02E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2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6D71-8AB8-47B8-A8EF-40EF9D16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B7FD1-9471-4194-8D1D-877F75C2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81249-CAFE-4965-B418-A1709C34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79F12-8649-463E-85C0-0224EC8C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86CD-EF12-41C1-BD96-2DCBD95C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5E243-2A71-45ED-8C17-539D86B84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160D8-5672-4D08-88D5-E38889ABE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ED0CA-D8FD-4B98-94C2-56D407FA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9DCB3-662D-4D12-8D60-CE58806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D63F-5DE5-4131-8DBF-5A0499C6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2054-3F2E-4618-B1EE-FEFBD28E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C326E-8823-4B80-8999-F8E74D0D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51AEC-F80D-4331-9BCD-860D7DAA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2CF37-B250-4A30-852D-B2E29C9F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C7B93-8827-4F97-9E7E-3351FE79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C5AA2-D214-4682-AAB3-34729BF2B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4B295-6685-4501-A291-FF41DEDF8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18A3-8787-47B5-A7F4-C918BD9B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B6B21-A6AD-4253-8CD7-5D3486E2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8DC4-C840-428C-827D-E956D834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6F6C-2028-4F74-90ED-7BEAFA9B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CD2C-B63B-4216-A21B-0D4213A84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FD82F-7C47-4E08-9DB2-1E45CE787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9E163-8401-410F-BC7B-C0F761A6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7503E-BC58-46D8-93A0-3B6A08E7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04F71-9815-4BF3-B3F3-C74D242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F2C5-1BC9-4E12-84BD-3F5340C9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FF45C-595C-4314-9E95-A928CC12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06A6D-91BE-4A3E-BC18-8EF2CF1B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41ECF-9E32-466E-819F-BB51E6742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F4284-D8D3-4478-A6F0-2016BF177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4B3B1-F620-4DE5-9D91-059BEC36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5660E7-DF97-4F00-875A-AE8ED4AA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A631B3-5A2C-4981-B6E3-258956A6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3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2FEC-62FD-461B-89C2-548068F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691081-9F67-4312-BCDC-056E4F82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4A52F-DA48-40C6-9BE4-3410AD02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E9255-FD90-4831-BCD2-CE6075E3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39AE8-41AB-455B-B2EC-4A21FC93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1ACA5-41E4-4691-9458-223C3534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EEA83-21FE-440F-8E98-499A4158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C38E-A52D-4356-9951-336E80C2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7F8BC-3313-450A-A2E8-28BF8414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F224C-4346-4E64-A971-C65061BF6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49046-D042-4438-9907-8A12CE15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66F78-5AA0-423D-B9CF-AD337D96A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64BB3-C9A3-475D-8D26-37A88D7B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0198-92D4-4BF6-B5E2-C278D7A7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A519C-C7E2-4364-83E6-549246729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BA31-80E1-4B4B-9DDF-CA736EC56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A7AE6-0AA9-42B4-BB5C-FCB66F42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A2277-1F21-4047-A864-23E88F38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4A669-ABD9-4AE5-A00D-1C7AD275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33B34-B6F7-4876-80C8-251D5DDE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DF3F5-0190-4DC4-A40E-4B2853E47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695E3-3D92-4581-A5C7-53FDDB4BF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3AA1-CACD-41AB-A3F0-B6DD0136ABD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A6645-953B-4FC2-AB47-675FC8E5C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C029E-0FC6-4F04-80FC-99CD83028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9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23rTDl4AM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5EC793-21B0-4BBE-A452-099744581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22" y="1815152"/>
            <a:ext cx="3998794" cy="46675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D36B6EC-82A1-46C8-9D30-FF4AC8712CC3}"/>
              </a:ext>
            </a:extLst>
          </p:cNvPr>
          <p:cNvSpPr/>
          <p:nvPr/>
        </p:nvSpPr>
        <p:spPr>
          <a:xfrm>
            <a:off x="9615914" y="1214652"/>
            <a:ext cx="1343238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>
                <a:ln/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80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ctr"/>
            <a:r>
              <a:rPr lang="en-US" sz="8800" b="1" cap="none" spc="0" dirty="0">
                <a:ln/>
                <a:solidFill>
                  <a:srgbClr val="00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800" b="1" cap="none" spc="0" dirty="0">
              <a:ln/>
              <a:solidFill>
                <a:srgbClr val="006600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CADC1D-4BD3-4208-BB30-8BDC9C140CC0}"/>
              </a:ext>
            </a:extLst>
          </p:cNvPr>
          <p:cNvSpPr txBox="1"/>
          <p:nvPr/>
        </p:nvSpPr>
        <p:spPr>
          <a:xfrm>
            <a:off x="709684" y="682389"/>
            <a:ext cx="32345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80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r>
              <a:rPr lang="bn-IN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800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13C941-074A-48DD-B984-AC98C82045C4}"/>
              </a:ext>
            </a:extLst>
          </p:cNvPr>
          <p:cNvSpPr txBox="1"/>
          <p:nvPr/>
        </p:nvSpPr>
        <p:spPr>
          <a:xfrm>
            <a:off x="696036" y="4626591"/>
            <a:ext cx="3384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 ২   ৩</a:t>
            </a:r>
            <a:endParaRPr lang="en-US" sz="6600" dirty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A8EF3C-68A6-4347-A8CB-A5F1541A76B6}"/>
              </a:ext>
            </a:extLst>
          </p:cNvPr>
          <p:cNvSpPr/>
          <p:nvPr/>
        </p:nvSpPr>
        <p:spPr>
          <a:xfrm>
            <a:off x="3452883" y="-259308"/>
            <a:ext cx="54864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B7234F5A-9B14-4693-A4C4-32B762F2C5AD}"/>
              </a:ext>
            </a:extLst>
          </p:cNvPr>
          <p:cNvSpPr/>
          <p:nvPr/>
        </p:nvSpPr>
        <p:spPr>
          <a:xfrm>
            <a:off x="-95534" y="0"/>
            <a:ext cx="12287534" cy="6858000"/>
          </a:xfrm>
          <a:prstGeom prst="frame">
            <a:avLst>
              <a:gd name="adj1" fmla="val 473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7091856-B0B8-4219-A081-CC93097ABD6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403"/>
            </a:avLst>
          </a:prstGeom>
          <a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B2F595-21F6-4419-A29B-580F213D7AC9}"/>
              </a:ext>
            </a:extLst>
          </p:cNvPr>
          <p:cNvSpPr txBox="1"/>
          <p:nvPr/>
        </p:nvSpPr>
        <p:spPr>
          <a:xfrm>
            <a:off x="943897" y="855405"/>
            <a:ext cx="9099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 গুলো হলোঃ ২২, ২৪, ২৬, ২৮, ৩০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987E39-8393-4D22-A4F1-1E7014ACBA06}"/>
              </a:ext>
            </a:extLst>
          </p:cNvPr>
          <p:cNvSpPr txBox="1"/>
          <p:nvPr/>
        </p:nvSpPr>
        <p:spPr>
          <a:xfrm>
            <a:off x="1047136" y="3731342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বিজোড় সংখ্যাগুলো হলোঃ ২১, ২৩,২৫,২৭, ২৯,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22E736-4BEC-4878-8AEA-EAC1DF09E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98" y="501445"/>
            <a:ext cx="4762500" cy="5486400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FEF0DCE2-2EA0-4E93-9F45-F5B3268F09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813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3C1C7-7284-4BA4-878C-626BC02E54A6}"/>
              </a:ext>
            </a:extLst>
          </p:cNvPr>
          <p:cNvSpPr txBox="1"/>
          <p:nvPr/>
        </p:nvSpPr>
        <p:spPr>
          <a:xfrm rot="19020692">
            <a:off x="648928" y="1253613"/>
            <a:ext cx="5589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9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9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9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9E0A231-2BCC-414D-AD85-B8AC7BD651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45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F7DACD-4E17-430C-805F-315285528BDE}"/>
              </a:ext>
            </a:extLst>
          </p:cNvPr>
          <p:cNvCxnSpPr/>
          <p:nvPr/>
        </p:nvCxnSpPr>
        <p:spPr>
          <a:xfrm>
            <a:off x="5841242" y="300251"/>
            <a:ext cx="0" cy="655774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6205C0-882B-4198-887B-4F9F0575E006}"/>
              </a:ext>
            </a:extLst>
          </p:cNvPr>
          <p:cNvSpPr txBox="1"/>
          <p:nvPr/>
        </p:nvSpPr>
        <p:spPr>
          <a:xfrm>
            <a:off x="982639" y="641445"/>
            <a:ext cx="3616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15B9B-AA69-40D6-8DE3-A627BCC08360}"/>
              </a:ext>
            </a:extLst>
          </p:cNvPr>
          <p:cNvSpPr txBox="1"/>
          <p:nvPr/>
        </p:nvSpPr>
        <p:spPr>
          <a:xfrm>
            <a:off x="573206" y="1965279"/>
            <a:ext cx="5063319" cy="3152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তাছলিমা আক্তার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দোয়ানী সরকারী প্রাথমিক বিদ্যালয়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নরসিংদী সদর , নরসিংদী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1C5E7F-4477-4125-ADA1-2D7AB3920049}"/>
              </a:ext>
            </a:extLst>
          </p:cNvPr>
          <p:cNvSpPr txBox="1"/>
          <p:nvPr/>
        </p:nvSpPr>
        <p:spPr>
          <a:xfrm>
            <a:off x="6005015" y="941695"/>
            <a:ext cx="574570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প্রাক-প্রাথমিক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+ ইংরেজি+ গণিত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7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19FCF2-B047-46EB-B35E-AA02FB86DFB6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https://www.youtube.com/watch?v=x23rTDl4AMs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1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1C67FFDA-1873-4000-9BCD-D112534AEC11}"/>
              </a:ext>
            </a:extLst>
          </p:cNvPr>
          <p:cNvSpPr/>
          <p:nvPr/>
        </p:nvSpPr>
        <p:spPr>
          <a:xfrm>
            <a:off x="471948" y="560438"/>
            <a:ext cx="11017045" cy="6061587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C2D772-7D9F-434E-BB3E-5EFC593EC453}"/>
              </a:ext>
            </a:extLst>
          </p:cNvPr>
          <p:cNvSpPr txBox="1"/>
          <p:nvPr/>
        </p:nvSpPr>
        <p:spPr>
          <a:xfrm>
            <a:off x="4498259" y="1681316"/>
            <a:ext cx="2212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182FD-F4A6-484F-AADC-763DC62C20C1}"/>
              </a:ext>
            </a:extLst>
          </p:cNvPr>
          <p:cNvSpPr txBox="1"/>
          <p:nvPr/>
        </p:nvSpPr>
        <p:spPr>
          <a:xfrm>
            <a:off x="3510116" y="3333136"/>
            <a:ext cx="4925961" cy="219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প, ব,ম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A1D52-AE47-42B4-9F70-965085C1A038}"/>
              </a:ext>
            </a:extLst>
          </p:cNvPr>
          <p:cNvSpPr txBox="1"/>
          <p:nvPr/>
        </p:nvSpPr>
        <p:spPr>
          <a:xfrm>
            <a:off x="2684206" y="2610465"/>
            <a:ext cx="6223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বর্ণগলো কি তোমরা বলতে পারবে?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0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1C82D9B8-A1A6-45DD-89E3-62CA00E4D0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98"/>
            </a:avLst>
          </a:prstGeom>
          <a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4234F-0CBB-4C97-B6F1-CF1B0942FDB2}"/>
              </a:ext>
            </a:extLst>
          </p:cNvPr>
          <p:cNvSpPr txBox="1"/>
          <p:nvPr/>
        </p:nvSpPr>
        <p:spPr>
          <a:xfrm>
            <a:off x="825910" y="619432"/>
            <a:ext cx="6120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মিল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EC1C6B-7599-4C9A-B303-4D4CC64CF036}"/>
              </a:ext>
            </a:extLst>
          </p:cNvPr>
          <p:cNvSpPr txBox="1"/>
          <p:nvPr/>
        </p:nvSpPr>
        <p:spPr>
          <a:xfrm>
            <a:off x="1061884" y="1637072"/>
            <a:ext cx="7374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53AA5-5406-456F-B0C2-A44FF04D57F7}"/>
              </a:ext>
            </a:extLst>
          </p:cNvPr>
          <p:cNvSpPr txBox="1"/>
          <p:nvPr/>
        </p:nvSpPr>
        <p:spPr>
          <a:xfrm>
            <a:off x="3569110" y="1563329"/>
            <a:ext cx="10323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19636 0.4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18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0573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86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9479 0.11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0.19792 -0.430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19388 -0.3164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012E732-0976-47F0-B12F-F35F7C039D5E}"/>
              </a:ext>
            </a:extLst>
          </p:cNvPr>
          <p:cNvSpPr/>
          <p:nvPr/>
        </p:nvSpPr>
        <p:spPr>
          <a:xfrm>
            <a:off x="486697" y="280219"/>
            <a:ext cx="11223522" cy="612058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A1DC69-329D-427D-80A6-9810F0EE3BA8}"/>
              </a:ext>
            </a:extLst>
          </p:cNvPr>
          <p:cNvSpPr txBox="1"/>
          <p:nvPr/>
        </p:nvSpPr>
        <p:spPr>
          <a:xfrm>
            <a:off x="3982065" y="1519084"/>
            <a:ext cx="3244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1ADB1-7756-4CA3-9EA8-24F71E358A52}"/>
              </a:ext>
            </a:extLst>
          </p:cNvPr>
          <p:cNvSpPr txBox="1"/>
          <p:nvPr/>
        </p:nvSpPr>
        <p:spPr>
          <a:xfrm>
            <a:off x="2050026" y="3480619"/>
            <a:ext cx="8613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      n          l ?</a:t>
            </a:r>
          </a:p>
        </p:txBody>
      </p:sp>
    </p:spTree>
    <p:extLst>
      <p:ext uri="{BB962C8B-B14F-4D97-AF65-F5344CB8AC3E}">
        <p14:creationId xmlns:p14="http://schemas.microsoft.com/office/powerpoint/2010/main" val="12322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00F747C-0356-4295-8817-2515F5C5762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83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1D168A-8F70-4B76-968E-0D561E10BE62}"/>
              </a:ext>
            </a:extLst>
          </p:cNvPr>
          <p:cNvSpPr txBox="1"/>
          <p:nvPr/>
        </p:nvSpPr>
        <p:spPr>
          <a:xfrm>
            <a:off x="545690" y="442452"/>
            <a:ext cx="8450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</a:t>
            </a:r>
            <a:r>
              <a:rPr lang="en-US" sz="320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colums</a:t>
            </a:r>
            <a:r>
              <a:rPr lang="en-US" sz="32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and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E10AC-3E42-45D1-B481-E5AC185146DD}"/>
              </a:ext>
            </a:extLst>
          </p:cNvPr>
          <p:cNvSpPr txBox="1"/>
          <p:nvPr/>
        </p:nvSpPr>
        <p:spPr>
          <a:xfrm>
            <a:off x="1327354" y="2344993"/>
            <a:ext cx="1342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A4D54-BD5B-4258-B195-7E8AE68574B2}"/>
              </a:ext>
            </a:extLst>
          </p:cNvPr>
          <p:cNvSpPr txBox="1"/>
          <p:nvPr/>
        </p:nvSpPr>
        <p:spPr>
          <a:xfrm>
            <a:off x="4572001" y="2271252"/>
            <a:ext cx="943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C7EDBE-D630-4A66-93C1-C597556D9FD5}"/>
              </a:ext>
            </a:extLst>
          </p:cNvPr>
          <p:cNvSpPr txBox="1"/>
          <p:nvPr/>
        </p:nvSpPr>
        <p:spPr>
          <a:xfrm>
            <a:off x="1415845" y="1017639"/>
            <a:ext cx="69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3A551-AB63-4F5C-A457-D17D70C58B57}"/>
              </a:ext>
            </a:extLst>
          </p:cNvPr>
          <p:cNvSpPr txBox="1"/>
          <p:nvPr/>
        </p:nvSpPr>
        <p:spPr>
          <a:xfrm>
            <a:off x="4454013" y="1150374"/>
            <a:ext cx="1342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39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5 -0.04954 L 0.26575 0.2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6019 L 0.28021 0.3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0.26511 0.12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6459 -0.22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25833 -0.439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2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9461315-7BEE-4C2A-9994-9071500A9B1E}"/>
              </a:ext>
            </a:extLst>
          </p:cNvPr>
          <p:cNvSpPr/>
          <p:nvPr/>
        </p:nvSpPr>
        <p:spPr>
          <a:xfrm>
            <a:off x="368710" y="398207"/>
            <a:ext cx="11194025" cy="5840362"/>
          </a:xfrm>
          <a:prstGeom prst="frame">
            <a:avLst>
              <a:gd name="adj1" fmla="val 843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9D8E1-8A2C-4323-B0C9-DB5FD7B05161}"/>
              </a:ext>
            </a:extLst>
          </p:cNvPr>
          <p:cNvSpPr txBox="1"/>
          <p:nvPr/>
        </p:nvSpPr>
        <p:spPr>
          <a:xfrm>
            <a:off x="3864078" y="1297857"/>
            <a:ext cx="3569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1D789-963D-4138-B819-D529B799F702}"/>
              </a:ext>
            </a:extLst>
          </p:cNvPr>
          <p:cNvSpPr txBox="1"/>
          <p:nvPr/>
        </p:nvSpPr>
        <p:spPr>
          <a:xfrm>
            <a:off x="3716594" y="2728453"/>
            <a:ext cx="4807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404A7B-59E5-458D-BEBF-7A11495D77B0}"/>
              </a:ext>
            </a:extLst>
          </p:cNvPr>
          <p:cNvSpPr txBox="1"/>
          <p:nvPr/>
        </p:nvSpPr>
        <p:spPr>
          <a:xfrm>
            <a:off x="3185652" y="3598607"/>
            <a:ext cx="49259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০,২,৪,৬,৮?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1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501B1ED-2B29-4857-B295-29D752B7DA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97"/>
            </a:avLst>
          </a:prstGeom>
          <a:gradFill>
            <a:gsLst>
              <a:gs pos="73480">
                <a:srgbClr val="00FFFF"/>
              </a:gs>
              <a:gs pos="0">
                <a:srgbClr val="00FFFF"/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9A532-FD2D-4A00-8578-35F2DF8BDC30}"/>
              </a:ext>
            </a:extLst>
          </p:cNvPr>
          <p:cNvSpPr txBox="1"/>
          <p:nvPr/>
        </p:nvSpPr>
        <p:spPr>
          <a:xfrm>
            <a:off x="2566220" y="398206"/>
            <a:ext cx="7669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D4C517-3C0C-419F-AA67-A1ED67AF7596}"/>
              </a:ext>
            </a:extLst>
          </p:cNvPr>
          <p:cNvSpPr txBox="1"/>
          <p:nvPr/>
        </p:nvSpPr>
        <p:spPr>
          <a:xfrm>
            <a:off x="2271252" y="1460090"/>
            <a:ext cx="10766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8F158D-763C-41F4-9280-8C5505A9C817}"/>
              </a:ext>
            </a:extLst>
          </p:cNvPr>
          <p:cNvSpPr txBox="1"/>
          <p:nvPr/>
        </p:nvSpPr>
        <p:spPr>
          <a:xfrm>
            <a:off x="6341806" y="1061884"/>
            <a:ext cx="12978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33516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33724 0.06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62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32149 0.1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68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32292 0.14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33424 0.20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151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38</cp:revision>
  <dcterms:created xsi:type="dcterms:W3CDTF">2020-11-15T10:27:24Z</dcterms:created>
  <dcterms:modified xsi:type="dcterms:W3CDTF">2020-11-15T12:05:15Z</dcterms:modified>
</cp:coreProperties>
</file>