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0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FBCA5-3281-40CD-A9F3-94F8DB76F94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A94A1-F14E-4B1E-AEEF-0AED457FF6D1}">
      <dgm:prSet phldrT="[Text]" custT="1"/>
      <dgm:spPr/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সমবায়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সমিতি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855E9416-9CBB-4AC8-8858-22D41068C932}" type="parTrans" cxnId="{8F28C5D5-1077-40E7-81C5-B80B83C4DF0C}">
      <dgm:prSet/>
      <dgm:spPr/>
      <dgm:t>
        <a:bodyPr/>
        <a:lstStyle/>
        <a:p>
          <a:endParaRPr lang="en-US"/>
        </a:p>
      </dgm:t>
    </dgm:pt>
    <dgm:pt modelId="{BD56A202-1514-48AB-A869-4E7944BB1E6F}" type="sibTrans" cxnId="{8F28C5D5-1077-40E7-81C5-B80B83C4DF0C}">
      <dgm:prSet/>
      <dgm:spPr/>
      <dgm:t>
        <a:bodyPr/>
        <a:lstStyle/>
        <a:p>
          <a:endParaRPr lang="en-US"/>
        </a:p>
      </dgm:t>
    </dgm:pt>
    <dgm:pt modelId="{49A89CCF-D528-4E7A-BAA5-1F1EB43C0088}">
      <dgm:prSet phldrT="[Text]"/>
      <dgm:spPr/>
      <dgm:t>
        <a:bodyPr/>
        <a:lstStyle/>
        <a:p>
          <a:r>
            <a:rPr lang="en-US" dirty="0" err="1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158E4E-36C4-4932-87FC-991835143CF8}" type="parTrans" cxnId="{4228B444-4BB9-4A2B-84C9-7ECD3D4A04A7}">
      <dgm:prSet/>
      <dgm:spPr/>
      <dgm:t>
        <a:bodyPr/>
        <a:lstStyle/>
        <a:p>
          <a:endParaRPr lang="en-US"/>
        </a:p>
      </dgm:t>
    </dgm:pt>
    <dgm:pt modelId="{B6975EF9-9794-45B5-8AF4-32A93CE7DA1E}" type="sibTrans" cxnId="{4228B444-4BB9-4A2B-84C9-7ECD3D4A04A7}">
      <dgm:prSet/>
      <dgm:spPr/>
      <dgm:t>
        <a:bodyPr/>
        <a:lstStyle/>
        <a:p>
          <a:endParaRPr lang="en-US"/>
        </a:p>
      </dgm:t>
    </dgm:pt>
    <dgm:pt modelId="{EB421B6E-C783-4B6D-BAD3-8F8D8B12F1C2}">
      <dgm:prSet phldrT="[Text]"/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প্রাথমিক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C2F6726-AB6E-4155-8D2A-0A9CFE7518D6}" type="sibTrans" cxnId="{F4B86C32-4D23-4E14-920F-E31A67D2F454}">
      <dgm:prSet/>
      <dgm:spPr/>
      <dgm:t>
        <a:bodyPr/>
        <a:lstStyle/>
        <a:p>
          <a:endParaRPr lang="en-US"/>
        </a:p>
      </dgm:t>
    </dgm:pt>
    <dgm:pt modelId="{639CBAE8-090A-45F5-ACCE-B8316441EBCB}" type="parTrans" cxnId="{F4B86C32-4D23-4E14-920F-E31A67D2F454}">
      <dgm:prSet/>
      <dgm:spPr/>
      <dgm:t>
        <a:bodyPr/>
        <a:lstStyle/>
        <a:p>
          <a:endParaRPr lang="en-US"/>
        </a:p>
      </dgm:t>
    </dgm:pt>
    <dgm:pt modelId="{21EB7D8B-79C9-46AE-BA18-0BC242E3BC9B}">
      <dgm:prSet/>
      <dgm:spPr/>
      <dgm:t>
        <a:bodyPr/>
        <a:lstStyle/>
        <a:p>
          <a:r>
            <a:rPr lang="en-US" dirty="0" err="1">
              <a:latin typeface="NikoshBAN" pitchFamily="2" charset="0"/>
              <a:cs typeface="NikoshBAN" pitchFamily="2" charset="0"/>
            </a:rPr>
            <a:t>কেন্দ্রীয়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5394D08-C67E-4666-8B36-1412C3995959}" type="parTrans" cxnId="{E290820B-B455-413E-BF49-54F12F6AE8BE}">
      <dgm:prSet/>
      <dgm:spPr/>
      <dgm:t>
        <a:bodyPr/>
        <a:lstStyle/>
        <a:p>
          <a:endParaRPr lang="en-US"/>
        </a:p>
      </dgm:t>
    </dgm:pt>
    <dgm:pt modelId="{D0E6F52C-89A9-4EF6-8241-3D9190C48CE6}" type="sibTrans" cxnId="{E290820B-B455-413E-BF49-54F12F6AE8BE}">
      <dgm:prSet/>
      <dgm:spPr/>
      <dgm:t>
        <a:bodyPr/>
        <a:lstStyle/>
        <a:p>
          <a:endParaRPr lang="en-US"/>
        </a:p>
      </dgm:t>
    </dgm:pt>
    <dgm:pt modelId="{EAF02AF5-920D-450A-98A8-CE1BE99EF3F0}" type="pres">
      <dgm:prSet presAssocID="{9BAFBCA5-3281-40CD-A9F3-94F8DB76F9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D6D7A0-7E01-44E7-80BA-C4316537F667}" type="pres">
      <dgm:prSet presAssocID="{998A94A1-F14E-4B1E-AEEF-0AED457FF6D1}" presName="hierRoot1" presStyleCnt="0">
        <dgm:presLayoutVars>
          <dgm:hierBranch val="init"/>
        </dgm:presLayoutVars>
      </dgm:prSet>
      <dgm:spPr/>
    </dgm:pt>
    <dgm:pt modelId="{EBD02CF9-E8AB-4B8B-B91A-7BABE50D9E95}" type="pres">
      <dgm:prSet presAssocID="{998A94A1-F14E-4B1E-AEEF-0AED457FF6D1}" presName="rootComposite1" presStyleCnt="0"/>
      <dgm:spPr/>
    </dgm:pt>
    <dgm:pt modelId="{F8239108-9CB5-4342-8F84-CB1D150692BE}" type="pres">
      <dgm:prSet presAssocID="{998A94A1-F14E-4B1E-AEEF-0AED457FF6D1}" presName="rootText1" presStyleLbl="node0" presStyleIdx="0" presStyleCnt="1">
        <dgm:presLayoutVars>
          <dgm:chMax/>
          <dgm:chPref val="3"/>
        </dgm:presLayoutVars>
      </dgm:prSet>
      <dgm:spPr/>
    </dgm:pt>
    <dgm:pt modelId="{29B3714D-2160-42EC-8E8F-F845851B7804}" type="pres">
      <dgm:prSet presAssocID="{998A94A1-F14E-4B1E-AEEF-0AED457FF6D1}" presName="titleText1" presStyleLbl="fgAcc0" presStyleIdx="0" presStyleCnt="1">
        <dgm:presLayoutVars>
          <dgm:chMax val="0"/>
          <dgm:chPref val="0"/>
        </dgm:presLayoutVars>
      </dgm:prSet>
      <dgm:spPr/>
    </dgm:pt>
    <dgm:pt modelId="{55E74EDB-7424-49B8-8998-62D9414667EB}" type="pres">
      <dgm:prSet presAssocID="{998A94A1-F14E-4B1E-AEEF-0AED457FF6D1}" presName="rootConnector1" presStyleLbl="node1" presStyleIdx="0" presStyleCnt="3"/>
      <dgm:spPr/>
    </dgm:pt>
    <dgm:pt modelId="{EFC6C04B-83AA-4A3D-B4A7-A045A7AA7709}" type="pres">
      <dgm:prSet presAssocID="{998A94A1-F14E-4B1E-AEEF-0AED457FF6D1}" presName="hierChild2" presStyleCnt="0"/>
      <dgm:spPr/>
    </dgm:pt>
    <dgm:pt modelId="{268779F5-69B1-4446-AFA5-CF2B7A14CC1B}" type="pres">
      <dgm:prSet presAssocID="{639CBAE8-090A-45F5-ACCE-B8316441EBCB}" presName="Name37" presStyleLbl="parChTrans1D2" presStyleIdx="0" presStyleCnt="3"/>
      <dgm:spPr/>
    </dgm:pt>
    <dgm:pt modelId="{7E6F262A-AF14-424C-BB2D-87CDE3DB035F}" type="pres">
      <dgm:prSet presAssocID="{EB421B6E-C783-4B6D-BAD3-8F8D8B12F1C2}" presName="hierRoot2" presStyleCnt="0">
        <dgm:presLayoutVars>
          <dgm:hierBranch val="init"/>
        </dgm:presLayoutVars>
      </dgm:prSet>
      <dgm:spPr/>
    </dgm:pt>
    <dgm:pt modelId="{6422D55A-9366-457C-ADBF-53DCFFE4CB4C}" type="pres">
      <dgm:prSet presAssocID="{EB421B6E-C783-4B6D-BAD3-8F8D8B12F1C2}" presName="rootComposite" presStyleCnt="0"/>
      <dgm:spPr/>
    </dgm:pt>
    <dgm:pt modelId="{2B8C1762-B372-404F-BAAA-4F0CB1DE8B09}" type="pres">
      <dgm:prSet presAssocID="{EB421B6E-C783-4B6D-BAD3-8F8D8B12F1C2}" presName="rootText" presStyleLbl="node1" presStyleIdx="0" presStyleCnt="3">
        <dgm:presLayoutVars>
          <dgm:chMax/>
          <dgm:chPref val="3"/>
        </dgm:presLayoutVars>
      </dgm:prSet>
      <dgm:spPr/>
    </dgm:pt>
    <dgm:pt modelId="{F40B0B80-817E-41D7-8668-68B0C2B2DC4F}" type="pres">
      <dgm:prSet presAssocID="{EB421B6E-C783-4B6D-BAD3-8F8D8B12F1C2}" presName="titleText2" presStyleLbl="fgAcc1" presStyleIdx="0" presStyleCnt="3">
        <dgm:presLayoutVars>
          <dgm:chMax val="0"/>
          <dgm:chPref val="0"/>
        </dgm:presLayoutVars>
      </dgm:prSet>
      <dgm:spPr/>
    </dgm:pt>
    <dgm:pt modelId="{2A361E8B-E0D3-4E7A-A2F2-7428C91737FC}" type="pres">
      <dgm:prSet presAssocID="{EB421B6E-C783-4B6D-BAD3-8F8D8B12F1C2}" presName="rootConnector" presStyleLbl="node2" presStyleIdx="0" presStyleCnt="0"/>
      <dgm:spPr/>
    </dgm:pt>
    <dgm:pt modelId="{C15887FA-71E0-480C-933E-301BE84527CC}" type="pres">
      <dgm:prSet presAssocID="{EB421B6E-C783-4B6D-BAD3-8F8D8B12F1C2}" presName="hierChild4" presStyleCnt="0"/>
      <dgm:spPr/>
    </dgm:pt>
    <dgm:pt modelId="{21BAA69B-0A42-4726-A054-AD98B71CC208}" type="pres">
      <dgm:prSet presAssocID="{EB421B6E-C783-4B6D-BAD3-8F8D8B12F1C2}" presName="hierChild5" presStyleCnt="0"/>
      <dgm:spPr/>
    </dgm:pt>
    <dgm:pt modelId="{7FF96E24-2A60-4952-BDC3-CEE6A45F0D21}" type="pres">
      <dgm:prSet presAssocID="{85394D08-C67E-4666-8B36-1412C3995959}" presName="Name37" presStyleLbl="parChTrans1D2" presStyleIdx="1" presStyleCnt="3"/>
      <dgm:spPr/>
    </dgm:pt>
    <dgm:pt modelId="{7624CB49-6857-408F-82F1-BEC13B8B7A07}" type="pres">
      <dgm:prSet presAssocID="{21EB7D8B-79C9-46AE-BA18-0BC242E3BC9B}" presName="hierRoot2" presStyleCnt="0">
        <dgm:presLayoutVars>
          <dgm:hierBranch val="init"/>
        </dgm:presLayoutVars>
      </dgm:prSet>
      <dgm:spPr/>
    </dgm:pt>
    <dgm:pt modelId="{AE9A2FE2-4779-498A-B64C-1DABD7CAFA21}" type="pres">
      <dgm:prSet presAssocID="{21EB7D8B-79C9-46AE-BA18-0BC242E3BC9B}" presName="rootComposite" presStyleCnt="0"/>
      <dgm:spPr/>
    </dgm:pt>
    <dgm:pt modelId="{5E00E91D-6ED4-4798-8BA8-5486A93E0066}" type="pres">
      <dgm:prSet presAssocID="{21EB7D8B-79C9-46AE-BA18-0BC242E3BC9B}" presName="rootText" presStyleLbl="node1" presStyleIdx="1" presStyleCnt="3">
        <dgm:presLayoutVars>
          <dgm:chMax/>
          <dgm:chPref val="3"/>
        </dgm:presLayoutVars>
      </dgm:prSet>
      <dgm:spPr/>
    </dgm:pt>
    <dgm:pt modelId="{6936371C-54E7-4094-8C88-8BB5900D2DB4}" type="pres">
      <dgm:prSet presAssocID="{21EB7D8B-79C9-46AE-BA18-0BC242E3BC9B}" presName="titleText2" presStyleLbl="fgAcc1" presStyleIdx="1" presStyleCnt="3">
        <dgm:presLayoutVars>
          <dgm:chMax val="0"/>
          <dgm:chPref val="0"/>
        </dgm:presLayoutVars>
      </dgm:prSet>
      <dgm:spPr/>
    </dgm:pt>
    <dgm:pt modelId="{93E11DDF-842E-4B2B-AFF5-77FFB3364DA7}" type="pres">
      <dgm:prSet presAssocID="{21EB7D8B-79C9-46AE-BA18-0BC242E3BC9B}" presName="rootConnector" presStyleLbl="node2" presStyleIdx="0" presStyleCnt="0"/>
      <dgm:spPr/>
    </dgm:pt>
    <dgm:pt modelId="{3F45DE5C-2B2E-4DD8-85F4-D2F78860C808}" type="pres">
      <dgm:prSet presAssocID="{21EB7D8B-79C9-46AE-BA18-0BC242E3BC9B}" presName="hierChild4" presStyleCnt="0"/>
      <dgm:spPr/>
    </dgm:pt>
    <dgm:pt modelId="{68EE2ACB-42AD-464D-AF37-AA5739137217}" type="pres">
      <dgm:prSet presAssocID="{21EB7D8B-79C9-46AE-BA18-0BC242E3BC9B}" presName="hierChild5" presStyleCnt="0"/>
      <dgm:spPr/>
    </dgm:pt>
    <dgm:pt modelId="{E114A70F-A87B-46B8-B863-103B2321029C}" type="pres">
      <dgm:prSet presAssocID="{A5158E4E-36C4-4932-87FC-991835143CF8}" presName="Name37" presStyleLbl="parChTrans1D2" presStyleIdx="2" presStyleCnt="3"/>
      <dgm:spPr/>
    </dgm:pt>
    <dgm:pt modelId="{A78EFBBA-C9B5-4E38-BF05-8BAEA23127A6}" type="pres">
      <dgm:prSet presAssocID="{49A89CCF-D528-4E7A-BAA5-1F1EB43C0088}" presName="hierRoot2" presStyleCnt="0">
        <dgm:presLayoutVars>
          <dgm:hierBranch val="init"/>
        </dgm:presLayoutVars>
      </dgm:prSet>
      <dgm:spPr/>
    </dgm:pt>
    <dgm:pt modelId="{70BC019E-ED18-4A33-87C7-9B9EF2739C8E}" type="pres">
      <dgm:prSet presAssocID="{49A89CCF-D528-4E7A-BAA5-1F1EB43C0088}" presName="rootComposite" presStyleCnt="0"/>
      <dgm:spPr/>
    </dgm:pt>
    <dgm:pt modelId="{E8B70BB4-F90E-425F-9537-7E8306856CC9}" type="pres">
      <dgm:prSet presAssocID="{49A89CCF-D528-4E7A-BAA5-1F1EB43C0088}" presName="rootText" presStyleLbl="node1" presStyleIdx="2" presStyleCnt="3">
        <dgm:presLayoutVars>
          <dgm:chMax/>
          <dgm:chPref val="3"/>
        </dgm:presLayoutVars>
      </dgm:prSet>
      <dgm:spPr/>
    </dgm:pt>
    <dgm:pt modelId="{A1536DD3-A6B2-436F-823B-20B14DC3A321}" type="pres">
      <dgm:prSet presAssocID="{49A89CCF-D528-4E7A-BAA5-1F1EB43C0088}" presName="titleText2" presStyleLbl="fgAcc1" presStyleIdx="2" presStyleCnt="3">
        <dgm:presLayoutVars>
          <dgm:chMax val="0"/>
          <dgm:chPref val="0"/>
        </dgm:presLayoutVars>
      </dgm:prSet>
      <dgm:spPr/>
    </dgm:pt>
    <dgm:pt modelId="{4E9DB489-9438-4E5D-8F66-14704B80557E}" type="pres">
      <dgm:prSet presAssocID="{49A89CCF-D528-4E7A-BAA5-1F1EB43C0088}" presName="rootConnector" presStyleLbl="node2" presStyleIdx="0" presStyleCnt="0"/>
      <dgm:spPr/>
    </dgm:pt>
    <dgm:pt modelId="{3B23013B-15DF-4BC5-899F-2D690F4EBD3C}" type="pres">
      <dgm:prSet presAssocID="{49A89CCF-D528-4E7A-BAA5-1F1EB43C0088}" presName="hierChild4" presStyleCnt="0"/>
      <dgm:spPr/>
    </dgm:pt>
    <dgm:pt modelId="{6DEC244F-694B-405B-93E2-83CF2546F482}" type="pres">
      <dgm:prSet presAssocID="{49A89CCF-D528-4E7A-BAA5-1F1EB43C0088}" presName="hierChild5" presStyleCnt="0"/>
      <dgm:spPr/>
    </dgm:pt>
    <dgm:pt modelId="{FF7542C2-6A53-4207-90AC-76C7762E1813}" type="pres">
      <dgm:prSet presAssocID="{998A94A1-F14E-4B1E-AEEF-0AED457FF6D1}" presName="hierChild3" presStyleCnt="0"/>
      <dgm:spPr/>
    </dgm:pt>
  </dgm:ptLst>
  <dgm:cxnLst>
    <dgm:cxn modelId="{E290820B-B455-413E-BF49-54F12F6AE8BE}" srcId="{998A94A1-F14E-4B1E-AEEF-0AED457FF6D1}" destId="{21EB7D8B-79C9-46AE-BA18-0BC242E3BC9B}" srcOrd="1" destOrd="0" parTransId="{85394D08-C67E-4666-8B36-1412C3995959}" sibTransId="{D0E6F52C-89A9-4EF6-8241-3D9190C48CE6}"/>
    <dgm:cxn modelId="{20FFFE1E-E492-4CBA-9F12-D44516A065EB}" type="presOf" srcId="{639CBAE8-090A-45F5-ACCE-B8316441EBCB}" destId="{268779F5-69B1-4446-AFA5-CF2B7A14CC1B}" srcOrd="0" destOrd="0" presId="urn:microsoft.com/office/officeart/2008/layout/NameandTitleOrganizationalChart"/>
    <dgm:cxn modelId="{903BF129-AF97-4BB1-AD48-414418293DC4}" type="presOf" srcId="{21EB7D8B-79C9-46AE-BA18-0BC242E3BC9B}" destId="{93E11DDF-842E-4B2B-AFF5-77FFB3364DA7}" srcOrd="1" destOrd="0" presId="urn:microsoft.com/office/officeart/2008/layout/NameandTitleOrganizationalChart"/>
    <dgm:cxn modelId="{F4B86C32-4D23-4E14-920F-E31A67D2F454}" srcId="{998A94A1-F14E-4B1E-AEEF-0AED457FF6D1}" destId="{EB421B6E-C783-4B6D-BAD3-8F8D8B12F1C2}" srcOrd="0" destOrd="0" parTransId="{639CBAE8-090A-45F5-ACCE-B8316441EBCB}" sibTransId="{9C2F6726-AB6E-4155-8D2A-0A9CFE7518D6}"/>
    <dgm:cxn modelId="{CB1E9C3E-8EEE-4A7C-B0EC-4B02FA352D55}" type="presOf" srcId="{D0E6F52C-89A9-4EF6-8241-3D9190C48CE6}" destId="{6936371C-54E7-4094-8C88-8BB5900D2DB4}" srcOrd="0" destOrd="0" presId="urn:microsoft.com/office/officeart/2008/layout/NameandTitleOrganizationalChart"/>
    <dgm:cxn modelId="{AD115D5F-B688-46BC-8D62-1734628A3CF3}" type="presOf" srcId="{BD56A202-1514-48AB-A869-4E7944BB1E6F}" destId="{29B3714D-2160-42EC-8E8F-F845851B7804}" srcOrd="0" destOrd="0" presId="urn:microsoft.com/office/officeart/2008/layout/NameandTitleOrganizationalChart"/>
    <dgm:cxn modelId="{4228B444-4BB9-4A2B-84C9-7ECD3D4A04A7}" srcId="{998A94A1-F14E-4B1E-AEEF-0AED457FF6D1}" destId="{49A89CCF-D528-4E7A-BAA5-1F1EB43C0088}" srcOrd="2" destOrd="0" parTransId="{A5158E4E-36C4-4932-87FC-991835143CF8}" sibTransId="{B6975EF9-9794-45B5-8AF4-32A93CE7DA1E}"/>
    <dgm:cxn modelId="{7D5A1251-5200-4A5C-93F6-E832E52F7A86}" type="presOf" srcId="{EB421B6E-C783-4B6D-BAD3-8F8D8B12F1C2}" destId="{2B8C1762-B372-404F-BAAA-4F0CB1DE8B09}" srcOrd="0" destOrd="0" presId="urn:microsoft.com/office/officeart/2008/layout/NameandTitleOrganizationalChart"/>
    <dgm:cxn modelId="{462B1152-7726-4509-88E4-E496C0EB5CE4}" type="presOf" srcId="{998A94A1-F14E-4B1E-AEEF-0AED457FF6D1}" destId="{55E74EDB-7424-49B8-8998-62D9414667EB}" srcOrd="1" destOrd="0" presId="urn:microsoft.com/office/officeart/2008/layout/NameandTitleOrganizationalChart"/>
    <dgm:cxn modelId="{62C3A4A1-C5F1-45FA-B6D7-A021CCFFDB14}" type="presOf" srcId="{85394D08-C67E-4666-8B36-1412C3995959}" destId="{7FF96E24-2A60-4952-BDC3-CEE6A45F0D21}" srcOrd="0" destOrd="0" presId="urn:microsoft.com/office/officeart/2008/layout/NameandTitleOrganizationalChart"/>
    <dgm:cxn modelId="{68A93BB0-EAA0-4FE3-A4B0-CA1B0EDC9A4F}" type="presOf" srcId="{9BAFBCA5-3281-40CD-A9F3-94F8DB76F94F}" destId="{EAF02AF5-920D-450A-98A8-CE1BE99EF3F0}" srcOrd="0" destOrd="0" presId="urn:microsoft.com/office/officeart/2008/layout/NameandTitleOrganizationalChart"/>
    <dgm:cxn modelId="{6F6957BA-C128-49D1-A078-A5DBEA14AD06}" type="presOf" srcId="{B6975EF9-9794-45B5-8AF4-32A93CE7DA1E}" destId="{A1536DD3-A6B2-436F-823B-20B14DC3A321}" srcOrd="0" destOrd="0" presId="urn:microsoft.com/office/officeart/2008/layout/NameandTitleOrganizationalChart"/>
    <dgm:cxn modelId="{0CD7CEC8-E1A2-4B8F-80B1-F6709F26F1A8}" type="presOf" srcId="{49A89CCF-D528-4E7A-BAA5-1F1EB43C0088}" destId="{E8B70BB4-F90E-425F-9537-7E8306856CC9}" srcOrd="0" destOrd="0" presId="urn:microsoft.com/office/officeart/2008/layout/NameandTitleOrganizationalChart"/>
    <dgm:cxn modelId="{394E7CCB-6B64-4FCF-9910-4A142E4E7599}" type="presOf" srcId="{9C2F6726-AB6E-4155-8D2A-0A9CFE7518D6}" destId="{F40B0B80-817E-41D7-8668-68B0C2B2DC4F}" srcOrd="0" destOrd="0" presId="urn:microsoft.com/office/officeart/2008/layout/NameandTitleOrganizationalChart"/>
    <dgm:cxn modelId="{8F28C5D5-1077-40E7-81C5-B80B83C4DF0C}" srcId="{9BAFBCA5-3281-40CD-A9F3-94F8DB76F94F}" destId="{998A94A1-F14E-4B1E-AEEF-0AED457FF6D1}" srcOrd="0" destOrd="0" parTransId="{855E9416-9CBB-4AC8-8858-22D41068C932}" sibTransId="{BD56A202-1514-48AB-A869-4E7944BB1E6F}"/>
    <dgm:cxn modelId="{DE2EFDD6-A006-492D-90BB-6718102866FB}" type="presOf" srcId="{49A89CCF-D528-4E7A-BAA5-1F1EB43C0088}" destId="{4E9DB489-9438-4E5D-8F66-14704B80557E}" srcOrd="1" destOrd="0" presId="urn:microsoft.com/office/officeart/2008/layout/NameandTitleOrganizationalChart"/>
    <dgm:cxn modelId="{AE562AE0-74E8-4BAE-A913-95C4238E880B}" type="presOf" srcId="{EB421B6E-C783-4B6D-BAD3-8F8D8B12F1C2}" destId="{2A361E8B-E0D3-4E7A-A2F2-7428C91737FC}" srcOrd="1" destOrd="0" presId="urn:microsoft.com/office/officeart/2008/layout/NameandTitleOrganizationalChart"/>
    <dgm:cxn modelId="{79357FF4-9907-450A-9B5A-B5AA1F31788A}" type="presOf" srcId="{A5158E4E-36C4-4932-87FC-991835143CF8}" destId="{E114A70F-A87B-46B8-B863-103B2321029C}" srcOrd="0" destOrd="0" presId="urn:microsoft.com/office/officeart/2008/layout/NameandTitleOrganizationalChart"/>
    <dgm:cxn modelId="{3AD02FF6-3FA2-43EB-B2F9-A60F6BA15A7D}" type="presOf" srcId="{998A94A1-F14E-4B1E-AEEF-0AED457FF6D1}" destId="{F8239108-9CB5-4342-8F84-CB1D150692BE}" srcOrd="0" destOrd="0" presId="urn:microsoft.com/office/officeart/2008/layout/NameandTitleOrganizationalChart"/>
    <dgm:cxn modelId="{940175F8-A955-4198-A277-7C53B3BC0A4B}" type="presOf" srcId="{21EB7D8B-79C9-46AE-BA18-0BC242E3BC9B}" destId="{5E00E91D-6ED4-4798-8BA8-5486A93E0066}" srcOrd="0" destOrd="0" presId="urn:microsoft.com/office/officeart/2008/layout/NameandTitleOrganizationalChart"/>
    <dgm:cxn modelId="{744304C0-F4A8-49C0-BA8A-42B913F7E7DE}" type="presParOf" srcId="{EAF02AF5-920D-450A-98A8-CE1BE99EF3F0}" destId="{25D6D7A0-7E01-44E7-80BA-C4316537F667}" srcOrd="0" destOrd="0" presId="urn:microsoft.com/office/officeart/2008/layout/NameandTitleOrganizationalChart"/>
    <dgm:cxn modelId="{E3C1A871-3961-4B82-8A25-D16631BD14C0}" type="presParOf" srcId="{25D6D7A0-7E01-44E7-80BA-C4316537F667}" destId="{EBD02CF9-E8AB-4B8B-B91A-7BABE50D9E95}" srcOrd="0" destOrd="0" presId="urn:microsoft.com/office/officeart/2008/layout/NameandTitleOrganizationalChart"/>
    <dgm:cxn modelId="{153A945B-C5B1-48BD-85FD-300C463B32DF}" type="presParOf" srcId="{EBD02CF9-E8AB-4B8B-B91A-7BABE50D9E95}" destId="{F8239108-9CB5-4342-8F84-CB1D150692BE}" srcOrd="0" destOrd="0" presId="urn:microsoft.com/office/officeart/2008/layout/NameandTitleOrganizationalChart"/>
    <dgm:cxn modelId="{79DF0307-EAD4-4523-817E-D5B6B80715F3}" type="presParOf" srcId="{EBD02CF9-E8AB-4B8B-B91A-7BABE50D9E95}" destId="{29B3714D-2160-42EC-8E8F-F845851B7804}" srcOrd="1" destOrd="0" presId="urn:microsoft.com/office/officeart/2008/layout/NameandTitleOrganizationalChart"/>
    <dgm:cxn modelId="{CA722413-1245-4D44-B81F-AAABBC1CB213}" type="presParOf" srcId="{EBD02CF9-E8AB-4B8B-B91A-7BABE50D9E95}" destId="{55E74EDB-7424-49B8-8998-62D9414667EB}" srcOrd="2" destOrd="0" presId="urn:microsoft.com/office/officeart/2008/layout/NameandTitleOrganizationalChart"/>
    <dgm:cxn modelId="{66588BE0-2B0D-4484-8FF8-0EF05DB79075}" type="presParOf" srcId="{25D6D7A0-7E01-44E7-80BA-C4316537F667}" destId="{EFC6C04B-83AA-4A3D-B4A7-A045A7AA7709}" srcOrd="1" destOrd="0" presId="urn:microsoft.com/office/officeart/2008/layout/NameandTitleOrganizationalChart"/>
    <dgm:cxn modelId="{E5C22124-710B-475E-9052-F840E8DA01BE}" type="presParOf" srcId="{EFC6C04B-83AA-4A3D-B4A7-A045A7AA7709}" destId="{268779F5-69B1-4446-AFA5-CF2B7A14CC1B}" srcOrd="0" destOrd="0" presId="urn:microsoft.com/office/officeart/2008/layout/NameandTitleOrganizationalChart"/>
    <dgm:cxn modelId="{900627E1-E2AB-424E-86E6-31D11F1CA7F3}" type="presParOf" srcId="{EFC6C04B-83AA-4A3D-B4A7-A045A7AA7709}" destId="{7E6F262A-AF14-424C-BB2D-87CDE3DB035F}" srcOrd="1" destOrd="0" presId="urn:microsoft.com/office/officeart/2008/layout/NameandTitleOrganizationalChart"/>
    <dgm:cxn modelId="{11C7B8EF-0EB5-436F-A7CA-4E623B3D01B4}" type="presParOf" srcId="{7E6F262A-AF14-424C-BB2D-87CDE3DB035F}" destId="{6422D55A-9366-457C-ADBF-53DCFFE4CB4C}" srcOrd="0" destOrd="0" presId="urn:microsoft.com/office/officeart/2008/layout/NameandTitleOrganizationalChart"/>
    <dgm:cxn modelId="{3CDB2193-8582-4F9F-9636-700AD876DC52}" type="presParOf" srcId="{6422D55A-9366-457C-ADBF-53DCFFE4CB4C}" destId="{2B8C1762-B372-404F-BAAA-4F0CB1DE8B09}" srcOrd="0" destOrd="0" presId="urn:microsoft.com/office/officeart/2008/layout/NameandTitleOrganizationalChart"/>
    <dgm:cxn modelId="{961CA1D0-9DF8-4CA8-A67C-7A727615DC40}" type="presParOf" srcId="{6422D55A-9366-457C-ADBF-53DCFFE4CB4C}" destId="{F40B0B80-817E-41D7-8668-68B0C2B2DC4F}" srcOrd="1" destOrd="0" presId="urn:microsoft.com/office/officeart/2008/layout/NameandTitleOrganizationalChart"/>
    <dgm:cxn modelId="{C1A71CC0-3A93-426F-B9D4-7ED3C96CA159}" type="presParOf" srcId="{6422D55A-9366-457C-ADBF-53DCFFE4CB4C}" destId="{2A361E8B-E0D3-4E7A-A2F2-7428C91737FC}" srcOrd="2" destOrd="0" presId="urn:microsoft.com/office/officeart/2008/layout/NameandTitleOrganizationalChart"/>
    <dgm:cxn modelId="{54E1A2D6-7492-459E-BCB5-C9E91F2D9010}" type="presParOf" srcId="{7E6F262A-AF14-424C-BB2D-87CDE3DB035F}" destId="{C15887FA-71E0-480C-933E-301BE84527CC}" srcOrd="1" destOrd="0" presId="urn:microsoft.com/office/officeart/2008/layout/NameandTitleOrganizationalChart"/>
    <dgm:cxn modelId="{2126CBC1-995E-4CE8-952E-808B2F25F957}" type="presParOf" srcId="{7E6F262A-AF14-424C-BB2D-87CDE3DB035F}" destId="{21BAA69B-0A42-4726-A054-AD98B71CC208}" srcOrd="2" destOrd="0" presId="urn:microsoft.com/office/officeart/2008/layout/NameandTitleOrganizationalChart"/>
    <dgm:cxn modelId="{390352E0-955F-4AB9-8117-E4081B556BA4}" type="presParOf" srcId="{EFC6C04B-83AA-4A3D-B4A7-A045A7AA7709}" destId="{7FF96E24-2A60-4952-BDC3-CEE6A45F0D21}" srcOrd="2" destOrd="0" presId="urn:microsoft.com/office/officeart/2008/layout/NameandTitleOrganizationalChart"/>
    <dgm:cxn modelId="{0C910DF8-EE45-4E97-85A8-38475E0B62B9}" type="presParOf" srcId="{EFC6C04B-83AA-4A3D-B4A7-A045A7AA7709}" destId="{7624CB49-6857-408F-82F1-BEC13B8B7A07}" srcOrd="3" destOrd="0" presId="urn:microsoft.com/office/officeart/2008/layout/NameandTitleOrganizationalChart"/>
    <dgm:cxn modelId="{F73E6513-7BF4-4F50-A43F-51EF3858AB0B}" type="presParOf" srcId="{7624CB49-6857-408F-82F1-BEC13B8B7A07}" destId="{AE9A2FE2-4779-498A-B64C-1DABD7CAFA21}" srcOrd="0" destOrd="0" presId="urn:microsoft.com/office/officeart/2008/layout/NameandTitleOrganizationalChart"/>
    <dgm:cxn modelId="{1F1315D0-2F1B-4758-80A7-DA2597C0D0F9}" type="presParOf" srcId="{AE9A2FE2-4779-498A-B64C-1DABD7CAFA21}" destId="{5E00E91D-6ED4-4798-8BA8-5486A93E0066}" srcOrd="0" destOrd="0" presId="urn:microsoft.com/office/officeart/2008/layout/NameandTitleOrganizationalChart"/>
    <dgm:cxn modelId="{D80204E7-B8ED-4203-B203-C9CFB9234D56}" type="presParOf" srcId="{AE9A2FE2-4779-498A-B64C-1DABD7CAFA21}" destId="{6936371C-54E7-4094-8C88-8BB5900D2DB4}" srcOrd="1" destOrd="0" presId="urn:microsoft.com/office/officeart/2008/layout/NameandTitleOrganizationalChart"/>
    <dgm:cxn modelId="{07B45213-F71D-4771-BD72-CD2F16173A15}" type="presParOf" srcId="{AE9A2FE2-4779-498A-B64C-1DABD7CAFA21}" destId="{93E11DDF-842E-4B2B-AFF5-77FFB3364DA7}" srcOrd="2" destOrd="0" presId="urn:microsoft.com/office/officeart/2008/layout/NameandTitleOrganizationalChart"/>
    <dgm:cxn modelId="{8E4C0D83-84CF-4643-904C-030A5C5DAD53}" type="presParOf" srcId="{7624CB49-6857-408F-82F1-BEC13B8B7A07}" destId="{3F45DE5C-2B2E-4DD8-85F4-D2F78860C808}" srcOrd="1" destOrd="0" presId="urn:microsoft.com/office/officeart/2008/layout/NameandTitleOrganizationalChart"/>
    <dgm:cxn modelId="{C8EBC102-E66D-4333-BE64-C91084222551}" type="presParOf" srcId="{7624CB49-6857-408F-82F1-BEC13B8B7A07}" destId="{68EE2ACB-42AD-464D-AF37-AA5739137217}" srcOrd="2" destOrd="0" presId="urn:microsoft.com/office/officeart/2008/layout/NameandTitleOrganizationalChart"/>
    <dgm:cxn modelId="{A4F50EF1-D335-4C80-93E1-153C8AE1E5D5}" type="presParOf" srcId="{EFC6C04B-83AA-4A3D-B4A7-A045A7AA7709}" destId="{E114A70F-A87B-46B8-B863-103B2321029C}" srcOrd="4" destOrd="0" presId="urn:microsoft.com/office/officeart/2008/layout/NameandTitleOrganizationalChart"/>
    <dgm:cxn modelId="{7FE61E06-326F-4135-B863-E17E7B1BFDEC}" type="presParOf" srcId="{EFC6C04B-83AA-4A3D-B4A7-A045A7AA7709}" destId="{A78EFBBA-C9B5-4E38-BF05-8BAEA23127A6}" srcOrd="5" destOrd="0" presId="urn:microsoft.com/office/officeart/2008/layout/NameandTitleOrganizationalChart"/>
    <dgm:cxn modelId="{446F9D1A-24CA-4B0A-8E13-BD0C89749599}" type="presParOf" srcId="{A78EFBBA-C9B5-4E38-BF05-8BAEA23127A6}" destId="{70BC019E-ED18-4A33-87C7-9B9EF2739C8E}" srcOrd="0" destOrd="0" presId="urn:microsoft.com/office/officeart/2008/layout/NameandTitleOrganizationalChart"/>
    <dgm:cxn modelId="{E8ADCA82-2049-443C-ABB5-98EDA938B1CC}" type="presParOf" srcId="{70BC019E-ED18-4A33-87C7-9B9EF2739C8E}" destId="{E8B70BB4-F90E-425F-9537-7E8306856CC9}" srcOrd="0" destOrd="0" presId="urn:microsoft.com/office/officeart/2008/layout/NameandTitleOrganizationalChart"/>
    <dgm:cxn modelId="{E602C857-C1BE-4F82-AB71-133659D7AA0A}" type="presParOf" srcId="{70BC019E-ED18-4A33-87C7-9B9EF2739C8E}" destId="{A1536DD3-A6B2-436F-823B-20B14DC3A321}" srcOrd="1" destOrd="0" presId="urn:microsoft.com/office/officeart/2008/layout/NameandTitleOrganizationalChart"/>
    <dgm:cxn modelId="{B2B25A93-5628-4798-A5C9-8E2242EA675C}" type="presParOf" srcId="{70BC019E-ED18-4A33-87C7-9B9EF2739C8E}" destId="{4E9DB489-9438-4E5D-8F66-14704B80557E}" srcOrd="2" destOrd="0" presId="urn:microsoft.com/office/officeart/2008/layout/NameandTitleOrganizationalChart"/>
    <dgm:cxn modelId="{C9597611-1009-4338-8035-CBB0EA6ADBB0}" type="presParOf" srcId="{A78EFBBA-C9B5-4E38-BF05-8BAEA23127A6}" destId="{3B23013B-15DF-4BC5-899F-2D690F4EBD3C}" srcOrd="1" destOrd="0" presId="urn:microsoft.com/office/officeart/2008/layout/NameandTitleOrganizationalChart"/>
    <dgm:cxn modelId="{176A49CB-6A33-45F9-9DFA-39616F486630}" type="presParOf" srcId="{A78EFBBA-C9B5-4E38-BF05-8BAEA23127A6}" destId="{6DEC244F-694B-405B-93E2-83CF2546F482}" srcOrd="2" destOrd="0" presId="urn:microsoft.com/office/officeart/2008/layout/NameandTitleOrganizationalChart"/>
    <dgm:cxn modelId="{2CCDD8F4-D1E3-4E58-A1EC-B82F75C4D4F3}" type="presParOf" srcId="{25D6D7A0-7E01-44E7-80BA-C4316537F667}" destId="{FF7542C2-6A53-4207-90AC-76C7762E181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4A70F-A87B-46B8-B863-103B2321029C}">
      <dsp:nvSpPr>
        <dsp:cNvPr id="0" name=""/>
        <dsp:cNvSpPr/>
      </dsp:nvSpPr>
      <dsp:spPr>
        <a:xfrm>
          <a:off x="2969014" y="1606281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22"/>
              </a:lnTo>
              <a:lnTo>
                <a:pt x="2119368" y="281722"/>
              </a:lnTo>
              <a:lnTo>
                <a:pt x="2119368" y="4725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F96E24-2A60-4952-BDC3-CEE6A45F0D21}">
      <dsp:nvSpPr>
        <dsp:cNvPr id="0" name=""/>
        <dsp:cNvSpPr/>
      </dsp:nvSpPr>
      <dsp:spPr>
        <a:xfrm>
          <a:off x="2923294" y="1606281"/>
          <a:ext cx="91440" cy="472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5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779F5-69B1-4446-AFA5-CF2B7A14CC1B}">
      <dsp:nvSpPr>
        <dsp:cNvPr id="0" name=""/>
        <dsp:cNvSpPr/>
      </dsp:nvSpPr>
      <dsp:spPr>
        <a:xfrm>
          <a:off x="849645" y="1606281"/>
          <a:ext cx="2119368" cy="472566"/>
        </a:xfrm>
        <a:custGeom>
          <a:avLst/>
          <a:gdLst/>
          <a:ahLst/>
          <a:cxnLst/>
          <a:rect l="0" t="0" r="0" b="0"/>
          <a:pathLst>
            <a:path>
              <a:moveTo>
                <a:pt x="2119368" y="0"/>
              </a:moveTo>
              <a:lnTo>
                <a:pt x="2119368" y="281722"/>
              </a:lnTo>
              <a:lnTo>
                <a:pt x="0" y="281722"/>
              </a:lnTo>
              <a:lnTo>
                <a:pt x="0" y="47256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239108-9CB5-4342-8F84-CB1D150692BE}">
      <dsp:nvSpPr>
        <dsp:cNvPr id="0" name=""/>
        <dsp:cNvSpPr/>
      </dsp:nvSpPr>
      <dsp:spPr>
        <a:xfrm>
          <a:off x="2179159" y="788378"/>
          <a:ext cx="1579709" cy="817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115415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সমবায়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সমিতি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179159" y="788378"/>
        <a:ext cx="1579709" cy="817903"/>
      </dsp:txXfrm>
    </dsp:sp>
    <dsp:sp modelId="{29B3714D-2160-42EC-8E8F-F845851B7804}">
      <dsp:nvSpPr>
        <dsp:cNvPr id="0" name=""/>
        <dsp:cNvSpPr/>
      </dsp:nvSpPr>
      <dsp:spPr>
        <a:xfrm>
          <a:off x="2495101" y="1424525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495101" y="1424525"/>
        <a:ext cx="1421738" cy="272634"/>
      </dsp:txXfrm>
    </dsp:sp>
    <dsp:sp modelId="{2B8C1762-B372-404F-BAAA-4F0CB1DE8B09}">
      <dsp:nvSpPr>
        <dsp:cNvPr id="0" name=""/>
        <dsp:cNvSpPr/>
      </dsp:nvSpPr>
      <dsp:spPr>
        <a:xfrm>
          <a:off x="59791" y="2078848"/>
          <a:ext cx="1579709" cy="817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115415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>
              <a:latin typeface="NikoshBAN" pitchFamily="2" charset="0"/>
              <a:cs typeface="NikoshBAN" pitchFamily="2" charset="0"/>
            </a:rPr>
            <a:t>প্রাথমিক</a:t>
          </a:r>
          <a:endParaRPr lang="en-US" sz="4600" kern="1200" dirty="0">
            <a:latin typeface="NikoshBAN" pitchFamily="2" charset="0"/>
            <a:cs typeface="NikoshBAN" pitchFamily="2" charset="0"/>
          </a:endParaRPr>
        </a:p>
      </dsp:txBody>
      <dsp:txXfrm>
        <a:off x="59791" y="2078848"/>
        <a:ext cx="1579709" cy="817903"/>
      </dsp:txXfrm>
    </dsp:sp>
    <dsp:sp modelId="{F40B0B80-817E-41D7-8668-68B0C2B2DC4F}">
      <dsp:nvSpPr>
        <dsp:cNvPr id="0" name=""/>
        <dsp:cNvSpPr/>
      </dsp:nvSpPr>
      <dsp:spPr>
        <a:xfrm>
          <a:off x="375732" y="2714995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75732" y="2714995"/>
        <a:ext cx="1421738" cy="272634"/>
      </dsp:txXfrm>
    </dsp:sp>
    <dsp:sp modelId="{5E00E91D-6ED4-4798-8BA8-5486A93E0066}">
      <dsp:nvSpPr>
        <dsp:cNvPr id="0" name=""/>
        <dsp:cNvSpPr/>
      </dsp:nvSpPr>
      <dsp:spPr>
        <a:xfrm>
          <a:off x="2179159" y="2078848"/>
          <a:ext cx="1579709" cy="817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115415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>
              <a:latin typeface="NikoshBAN" pitchFamily="2" charset="0"/>
              <a:cs typeface="NikoshBAN" pitchFamily="2" charset="0"/>
            </a:rPr>
            <a:t>কেন্দ্রীয়</a:t>
          </a:r>
          <a:endParaRPr lang="en-US" sz="4600" kern="1200" dirty="0">
            <a:latin typeface="NikoshBAN" pitchFamily="2" charset="0"/>
            <a:cs typeface="NikoshBAN" pitchFamily="2" charset="0"/>
          </a:endParaRPr>
        </a:p>
      </dsp:txBody>
      <dsp:txXfrm>
        <a:off x="2179159" y="2078848"/>
        <a:ext cx="1579709" cy="817903"/>
      </dsp:txXfrm>
    </dsp:sp>
    <dsp:sp modelId="{6936371C-54E7-4094-8C88-8BB5900D2DB4}">
      <dsp:nvSpPr>
        <dsp:cNvPr id="0" name=""/>
        <dsp:cNvSpPr/>
      </dsp:nvSpPr>
      <dsp:spPr>
        <a:xfrm>
          <a:off x="2495101" y="2714995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2495101" y="2714995"/>
        <a:ext cx="1421738" cy="272634"/>
      </dsp:txXfrm>
    </dsp:sp>
    <dsp:sp modelId="{E8B70BB4-F90E-425F-9537-7E8306856CC9}">
      <dsp:nvSpPr>
        <dsp:cNvPr id="0" name=""/>
        <dsp:cNvSpPr/>
      </dsp:nvSpPr>
      <dsp:spPr>
        <a:xfrm>
          <a:off x="4298528" y="2078848"/>
          <a:ext cx="1579709" cy="8179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115415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জাতীয়</a:t>
          </a:r>
          <a:endParaRPr lang="en-US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98528" y="2078848"/>
        <a:ext cx="1579709" cy="817903"/>
      </dsp:txXfrm>
    </dsp:sp>
    <dsp:sp modelId="{A1536DD3-A6B2-436F-823B-20B14DC3A321}">
      <dsp:nvSpPr>
        <dsp:cNvPr id="0" name=""/>
        <dsp:cNvSpPr/>
      </dsp:nvSpPr>
      <dsp:spPr>
        <a:xfrm>
          <a:off x="4614470" y="2714995"/>
          <a:ext cx="1421738" cy="272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614470" y="2714995"/>
        <a:ext cx="1421738" cy="27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4267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735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63404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46413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89582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8556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643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70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54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9937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327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8608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8799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2567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396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630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01F524-14A3-49D2-8E2E-575B09548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7315200" cy="4343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05FC64E-1767-4B72-8F4D-47E5D34CD0D1}"/>
              </a:ext>
            </a:extLst>
          </p:cNvPr>
          <p:cNvSpPr/>
          <p:nvPr/>
        </p:nvSpPr>
        <p:spPr>
          <a:xfrm>
            <a:off x="1905000" y="304800"/>
            <a:ext cx="5867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3048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3622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 ##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95E9F4-C3DF-4C63-8A56-769A7911F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131641"/>
            <a:ext cx="5562599" cy="326915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47800"/>
            <a:ext cx="792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সর্বপ্রথম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ঘঠন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2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সমিতির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ভোট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9144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81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সমিতির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মূলনীতি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D8C41C-B0E0-4441-9EA5-125CF7692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58009"/>
            <a:ext cx="6629400" cy="279731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169BAF-AC00-4BA2-812C-9273D97A7189}"/>
              </a:ext>
            </a:extLst>
          </p:cNvPr>
          <p:cNvSpPr/>
          <p:nvPr/>
        </p:nvSpPr>
        <p:spPr>
          <a:xfrm>
            <a:off x="1981200" y="1600200"/>
            <a:ext cx="4876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51665"/>
            <a:ext cx="3424311" cy="2514598"/>
          </a:xfrm>
        </p:spPr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মো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ঃ দুলাল হোসেন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বাঙ্গুরী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  দেবিদ্বার,কুমিল্লা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1465" y="1588683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bn-BD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40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বিষয়ঃব্যবসায়</a:t>
            </a:r>
            <a:r>
              <a:rPr lang="en-US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উদ্যেগ</a:t>
            </a:r>
            <a:endParaRPr lang="en-US" sz="4000" dirty="0">
              <a:highlight>
                <a:srgbClr val="FFFF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dirty="0">
                <a:highlight>
                  <a:srgbClr val="FFFF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   অধ্যায়ঃ চতুর্থ 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3505E6-F58D-4262-BDE7-91418FD69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2667000" cy="251459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91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কয়েকটা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ছবি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025BB8-F043-4602-8704-01FA66E9D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5715000" cy="344805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28600" y="6096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8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সমিতি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CF8C76-74F9-4681-9822-BE730233C2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09862"/>
            <a:ext cx="4648199" cy="247173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ফলঃ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------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#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#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সমিতির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#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সমিতির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২০০১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সমিতি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হলোঃ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2457168"/>
              </p:ext>
            </p:extLst>
          </p:nvPr>
        </p:nvGraphicFramePr>
        <p:xfrm>
          <a:off x="1600200" y="2167592"/>
          <a:ext cx="6096000" cy="377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C87C41-1DF0-4FD5-8536-B0FA8F2793A9}"/>
              </a:ext>
            </a:extLst>
          </p:cNvPr>
          <p:cNvSpPr/>
          <p:nvPr/>
        </p:nvSpPr>
        <p:spPr>
          <a:xfrm>
            <a:off x="2171700" y="1047750"/>
            <a:ext cx="388620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সমিতির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93B84B4A-089D-4F7B-85CF-3DC13B62F131}"/>
              </a:ext>
            </a:extLst>
          </p:cNvPr>
          <p:cNvSpPr/>
          <p:nvPr/>
        </p:nvSpPr>
        <p:spPr>
          <a:xfrm>
            <a:off x="3909646" y="2300654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C373B-3F48-4B72-8BFE-4D438AA86A30}"/>
              </a:ext>
            </a:extLst>
          </p:cNvPr>
          <p:cNvSpPr/>
          <p:nvPr/>
        </p:nvSpPr>
        <p:spPr>
          <a:xfrm>
            <a:off x="1295400" y="3024554"/>
            <a:ext cx="5257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0C239A8-8C79-4A1A-B204-F4BA026D41A4}"/>
              </a:ext>
            </a:extLst>
          </p:cNvPr>
          <p:cNvSpPr/>
          <p:nvPr/>
        </p:nvSpPr>
        <p:spPr>
          <a:xfrm>
            <a:off x="1219200" y="3105737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E6E8F23-5F13-43F6-B5CF-B7B4F025F62F}"/>
              </a:ext>
            </a:extLst>
          </p:cNvPr>
          <p:cNvSpPr/>
          <p:nvPr/>
        </p:nvSpPr>
        <p:spPr>
          <a:xfrm>
            <a:off x="3958590" y="3128890"/>
            <a:ext cx="2667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E2770516-522D-4260-8440-46951A3CB4A2}"/>
              </a:ext>
            </a:extLst>
          </p:cNvPr>
          <p:cNvSpPr/>
          <p:nvPr/>
        </p:nvSpPr>
        <p:spPr>
          <a:xfrm>
            <a:off x="6324600" y="3100754"/>
            <a:ext cx="2667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7A9F05-06EE-40B4-A817-02A90F97D193}"/>
              </a:ext>
            </a:extLst>
          </p:cNvPr>
          <p:cNvSpPr/>
          <p:nvPr/>
        </p:nvSpPr>
        <p:spPr>
          <a:xfrm>
            <a:off x="624840" y="3440723"/>
            <a:ext cx="1752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DA6007-3280-49FE-99FA-C9CBE56592D2}"/>
              </a:ext>
            </a:extLst>
          </p:cNvPr>
          <p:cNvSpPr/>
          <p:nvPr/>
        </p:nvSpPr>
        <p:spPr>
          <a:xfrm>
            <a:off x="3352800" y="3440723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নিবন্ধন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FF172C-D503-454E-93B2-43C45EDD2D7D}"/>
              </a:ext>
            </a:extLst>
          </p:cNvPr>
          <p:cNvSpPr/>
          <p:nvPr/>
        </p:nvSpPr>
        <p:spPr>
          <a:xfrm>
            <a:off x="5695950" y="3481754"/>
            <a:ext cx="1524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কার্যারম্ভ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8818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18250" y="1127967"/>
            <a:ext cx="3949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itchFamily="2" charset="0"/>
              </a:rPr>
              <a:t>একক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825" y="2105561"/>
            <a:ext cx="8420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উপমহাদেশে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সমবায়ের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D7E81F-9406-41D4-933A-3793C685F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038600"/>
            <a:ext cx="6477000" cy="259630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76200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1986947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১৯০৪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উপমহাদেশে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E94032-F0F9-43FC-92A6-088241348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502854"/>
            <a:ext cx="6400800" cy="282174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180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NikoshBAN</vt:lpstr>
      <vt:lpstr>Trebuchet MS</vt:lpstr>
      <vt:lpstr>Wingdings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md younus</cp:lastModifiedBy>
  <cp:revision>82</cp:revision>
  <dcterms:created xsi:type="dcterms:W3CDTF">2006-08-16T00:00:00Z</dcterms:created>
  <dcterms:modified xsi:type="dcterms:W3CDTF">2020-11-15T12:12:56Z</dcterms:modified>
</cp:coreProperties>
</file>