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1" r:id="rId17"/>
    <p:sldId id="270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B8F50-3DFF-47E5-AB53-DFA1A751DA48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0443F-3E63-414E-9CEC-969E1A262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9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722F7-89F5-428E-A5EF-B65AD2189DD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94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65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3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28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16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79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44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050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85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6392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7081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58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479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56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743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87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042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FF39D"/>
                </a:solidFill>
              </a:rPr>
              <a:pPr/>
              <a:t>11/15/2020</a:t>
            </a:fld>
            <a:endParaRPr lang="en-US">
              <a:solidFill>
                <a:srgbClr val="FFF39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srgbClr val="FFF39D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35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81772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9466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440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1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817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120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816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6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27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0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6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2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00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97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98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4EA27-00BB-48E5-BF5E-B443B54862E1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BA583-C0AE-499E-ADAC-7D4977A11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202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97618-886D-484C-94D9-B655417CC0A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11/15/2020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84DB4-B814-416D-BCD2-FA8F1EE25B7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549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575F6D"/>
                </a:solidFill>
              </a:rPr>
              <a:pPr/>
              <a:t>11/15/2020</a:t>
            </a:fld>
            <a:endParaRPr lang="en-US">
              <a:solidFill>
                <a:srgbClr val="575F6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575F6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4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UIaLVBFKA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0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ssion High School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306" y="1103084"/>
            <a:ext cx="5405718" cy="3191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SLAMIA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930" y="1116956"/>
            <a:ext cx="5151011" cy="31910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4055659" y="279107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06" y="4706471"/>
            <a:ext cx="11013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থেকে।এরপর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বিএ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45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2" y="870698"/>
            <a:ext cx="4814047" cy="31096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121" y="870698"/>
            <a:ext cx="4989538" cy="32002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55659" y="131190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541" y="4383741"/>
            <a:ext cx="107576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বিশ্ববিদ্যালয়ে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করেন।এসব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কারাবন্দি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হয়।কিন্তু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115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55341" y="4693623"/>
            <a:ext cx="1041324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50" y="1993057"/>
            <a:ext cx="3025823" cy="2310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Cloud 4"/>
          <p:cNvSpPr/>
          <p:nvPr/>
        </p:nvSpPr>
        <p:spPr>
          <a:xfrm>
            <a:off x="3807726" y="378177"/>
            <a:ext cx="5049672" cy="1433015"/>
          </a:xfrm>
          <a:prstGeom prst="cloud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2883" y="586852"/>
            <a:ext cx="5418161" cy="707886"/>
          </a:xfrm>
          <a:prstGeom prst="rect">
            <a:avLst/>
          </a:prstGeom>
          <a:noFill/>
          <a:ln w="28575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4387"/>
            <a:ext cx="12192000" cy="160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37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2326943" y="614149"/>
            <a:ext cx="6687402" cy="222458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04263"/>
            <a:ext cx="12192000" cy="1753737"/>
          </a:xfrm>
          <a:prstGeom prst="rect">
            <a:avLst/>
          </a:prstGeom>
        </p:spPr>
      </p:pic>
      <p:pic>
        <p:nvPicPr>
          <p:cNvPr id="5" name="Picture 4" descr="20180901_12382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7649" y="427358"/>
            <a:ext cx="2374710" cy="2083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57401" y="1909396"/>
            <a:ext cx="91305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endParaRPr lang="bn-BD" sz="6000" u="sng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সনের পাশে উল্লেখযোগ্য ঘটনা লেখ ।</a:t>
            </a:r>
          </a:p>
          <a:p>
            <a:r>
              <a:rPr lang="bn-BD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১৯২০</a:t>
            </a:r>
            <a:endParaRPr lang="en-US" sz="4000" dirty="0" smtClean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                        ১৯২৭</a:t>
            </a:r>
          </a:p>
          <a:p>
            <a:r>
              <a:rPr lang="en-US" sz="4000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                         ১৯২৯</a:t>
            </a:r>
            <a:endParaRPr lang="bn-BD" sz="4000" dirty="0" smtClean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45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842" y="5177385"/>
            <a:ext cx="10896600" cy="1323439"/>
          </a:xfrm>
          <a:prstGeom prst="rect">
            <a:avLst/>
          </a:prstGeom>
          <a:solidFill>
            <a:srgbClr val="92D050"/>
          </a:solidFill>
          <a:effectLst>
            <a:glow rad="139700">
              <a:srgbClr val="C0504D">
                <a:satMod val="175000"/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 defTabSz="1128644">
              <a:defRPr/>
            </a:pP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58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kern="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000" kern="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5654" y="451725"/>
            <a:ext cx="7206018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স্থাপন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8623" y="1506874"/>
            <a:ext cx="3779019" cy="3051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272" r="9102" b="3657"/>
          <a:stretch/>
        </p:blipFill>
        <p:spPr>
          <a:xfrm>
            <a:off x="3020771" y="1506874"/>
            <a:ext cx="2371499" cy="282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2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7558" y="2528046"/>
            <a:ext cx="8153400" cy="255454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কবে, কোথায় জন্মগ্রহন করেন?</a:t>
            </a:r>
          </a:p>
          <a:p>
            <a:pPr marL="342900" indent="-342900">
              <a:buFontTx/>
              <a:buAutoNum type="arabicPeriod"/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বঙ্গবন্ধুর পিতা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মাতার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নাম কি</a:t>
            </a:r>
            <a:r>
              <a:rPr lang="bn-BD" sz="4000" i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pPr marL="342900" indent="-342900">
              <a:buFontTx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আমাদের জাতির পিতার নাম কি?</a:t>
            </a:r>
          </a:p>
          <a:p>
            <a:pPr marL="342900" indent="-342900">
              <a:buFontTx/>
              <a:buAutoNum type="arabicPeriod"/>
            </a:pP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তিনি </a:t>
            </a: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 প্রাইমারি স্কুলে লেখাপড়া করেন?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69658" y="413899"/>
            <a:ext cx="5029200" cy="806824"/>
            <a:chOff x="228600" y="152400"/>
            <a:chExt cx="5029200" cy="1600200"/>
          </a:xfrm>
        </p:grpSpPr>
        <p:sp>
          <p:nvSpPr>
            <p:cNvPr id="4" name="Rounded Rectangle 3"/>
            <p:cNvSpPr/>
            <p:nvPr/>
          </p:nvSpPr>
          <p:spPr>
            <a:xfrm>
              <a:off x="228600" y="152400"/>
              <a:ext cx="5029200" cy="16002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মূল্যায়ণ</a:t>
              </a:r>
              <a:endPara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57200" y="685800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267200" y="685800"/>
              <a:ext cx="609600" cy="6096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21958" y="1489664"/>
            <a:ext cx="6324600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/>
            <a:r>
              <a:rPr lang="en-US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5968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1168" y="529988"/>
            <a:ext cx="3048000" cy="76200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defTabSz="2400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5400" b="1" u="sng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u="sng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92E6B6-9A2F-448E-8FF7-D81D2D56A9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931" y="1665386"/>
            <a:ext cx="6414446" cy="32425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53354" y="5281337"/>
            <a:ext cx="7467600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dk1"/>
                </a:solidFill>
                <a:latin typeface="NikoshBAN" pitchFamily="2" charset="0"/>
                <a:cs typeface="NikoshBAN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US" sz="3200" dirty="0" err="1" smtClean="0">
                <a:solidFill>
                  <a:prstClr val="black"/>
                </a:solidFill>
              </a:rPr>
              <a:t>বঙ্গবন্ধুর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শিক্ষা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জীবন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সম্পর্কে</a:t>
            </a:r>
            <a:r>
              <a:rPr lang="en-US" sz="3200" dirty="0" smtClean="0">
                <a:solidFill>
                  <a:prstClr val="black"/>
                </a:solidFill>
              </a:rPr>
              <a:t> ৫টি </a:t>
            </a:r>
            <a:r>
              <a:rPr lang="en-US" sz="3200" dirty="0" err="1" smtClean="0">
                <a:solidFill>
                  <a:prstClr val="black"/>
                </a:solidFill>
              </a:rPr>
              <a:t>বাক্য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লিখবে</a:t>
            </a:r>
            <a:r>
              <a:rPr lang="en-US" sz="3200" dirty="0" smtClean="0">
                <a:solidFill>
                  <a:prstClr val="black"/>
                </a:solidFill>
              </a:rPr>
              <a:t> ।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4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9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68035" y="2084294"/>
            <a:ext cx="45585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চিরদিন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শ্রদ্ধাভরে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করব।ধন্যবাদ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355" y="974713"/>
            <a:ext cx="4875680" cy="4450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30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23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37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1" descr="C:\Users\NAGPS\Downloads\debdebi\mujib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5424" y="1009650"/>
            <a:ext cx="5076825" cy="52299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Horizontal Scroll 5"/>
          <p:cNvSpPr/>
          <p:nvPr/>
        </p:nvSpPr>
        <p:spPr>
          <a:xfrm>
            <a:off x="6300788" y="2360197"/>
            <a:ext cx="5286375" cy="2528888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178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73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850" y="1409137"/>
            <a:ext cx="2461228" cy="25491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908371" y="3971510"/>
            <a:ext cx="3461162" cy="206210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তানজিনা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নীলা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লক্ষীপুর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রায়পুরা,নরসিংদী</a:t>
            </a:r>
            <a:endParaRPr lang="en-US" sz="3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83386" y="3971510"/>
            <a:ext cx="4419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28644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   </a:t>
            </a:r>
          </a:p>
          <a:p>
            <a:pPr algn="ctr" defTabSz="1128644"/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3য়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</a:p>
          <a:p>
            <a:pPr algn="ctr" defTabSz="1128644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 defTabSz="1128644"/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পাঠ্যাংশঃবঙ্গবন্ধুর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সংগ্রামী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3373331" y="572134"/>
            <a:ext cx="5293332" cy="942414"/>
          </a:xfrm>
          <a:prstGeom prst="ribbon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" t="3272" r="9102" b="3657"/>
          <a:stretch/>
        </p:blipFill>
        <p:spPr>
          <a:xfrm>
            <a:off x="7958138" y="1514475"/>
            <a:ext cx="1728787" cy="232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8318" y="1116106"/>
            <a:ext cx="5930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8318" y="1485438"/>
            <a:ext cx="5298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ভিড়িও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3105" y="3311912"/>
            <a:ext cx="46257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ভিড়িওটি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4763" y="3525387"/>
            <a:ext cx="3182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8149" y="2494344"/>
            <a:ext cx="4948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www.youtube.com/watch?v=nyUIaLVBFKA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4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9236" y="455078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4472C4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আমাদের আজকের পাঠ </a:t>
            </a:r>
            <a:endParaRPr lang="en-US" sz="4000" dirty="0">
              <a:solidFill>
                <a:srgbClr val="4472C4">
                  <a:lumMod val="50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3151" y="1303207"/>
            <a:ext cx="10085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সংগ্রামী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</a:t>
            </a:r>
            <a:endParaRPr lang="en-US" sz="36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--------------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অবিচল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।)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63" y="2660911"/>
            <a:ext cx="4490473" cy="356390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Frame 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9350" y="1141752"/>
            <a:ext cx="106580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14.১.1।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বাংলাদেশের জাতির পিতার নাম বলতে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14.1.২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জাতির পিতার শিক্ষাজীবনী সংক্ষেপে বলতে পারবে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287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32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3" y="0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215" y="1041900"/>
            <a:ext cx="4379120" cy="2919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027" y="948290"/>
            <a:ext cx="4017364" cy="3013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9390" y="4557010"/>
            <a:ext cx="9968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মুজিবর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পিতা।তিনি১৯২0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08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jib-10.jpg"/>
          <p:cNvPicPr>
            <a:picLocks noChangeAspect="1"/>
          </p:cNvPicPr>
          <p:nvPr/>
        </p:nvPicPr>
        <p:blipFill>
          <a:blip r:embed="rId2" cstate="print"/>
          <a:srcRect l="11093" r="6979" b="17792"/>
          <a:stretch>
            <a:fillRect/>
          </a:stretch>
        </p:blipFill>
        <p:spPr>
          <a:xfrm>
            <a:off x="1165971" y="1102657"/>
            <a:ext cx="4199405" cy="31129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bparent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0460" y="1102657"/>
            <a:ext cx="4466172" cy="31129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055659" y="279107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612" y="4746812"/>
            <a:ext cx="101256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খোকা।তাঁর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সায়েরা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873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44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22" y="1237129"/>
            <a:ext cx="5074866" cy="294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6" y="1237129"/>
            <a:ext cx="4719918" cy="294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055659" y="279107"/>
            <a:ext cx="4080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3817" y="4746811"/>
            <a:ext cx="9749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গিমাডাঙ্গা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বিদ্যালয়ে।দুই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796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336</Words>
  <Application>Microsoft Office PowerPoint</Application>
  <PresentationFormat>Widescreen</PresentationFormat>
  <Paragraphs>51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Century Schoolbook</vt:lpstr>
      <vt:lpstr>NikoshBAN</vt:lpstr>
      <vt:lpstr>Wingdings</vt:lpstr>
      <vt:lpstr>Wingdings 2</vt:lpstr>
      <vt:lpstr>Office Theme</vt:lpstr>
      <vt:lpstr>2_Office Theme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COM</dc:creator>
  <cp:lastModifiedBy>KHAN COM</cp:lastModifiedBy>
  <cp:revision>15</cp:revision>
  <dcterms:created xsi:type="dcterms:W3CDTF">2020-11-15T09:47:56Z</dcterms:created>
  <dcterms:modified xsi:type="dcterms:W3CDTF">2020-11-15T12:21:33Z</dcterms:modified>
</cp:coreProperties>
</file>