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71" r:id="rId10"/>
    <p:sldId id="266" r:id="rId11"/>
    <p:sldId id="270" r:id="rId12"/>
    <p:sldId id="274" r:id="rId13"/>
    <p:sldId id="267" r:id="rId14"/>
    <p:sldId id="275" r:id="rId15"/>
    <p:sldId id="276" r:id="rId16"/>
    <p:sldId id="280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CD08-2625-405F-B4CF-E410CFEC33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1" y="2733354"/>
            <a:ext cx="369854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4" y="951931"/>
            <a:ext cx="7230019" cy="4954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655" y="5432326"/>
            <a:ext cx="1015014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হিমাগারে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মাছ,মাংস,শাক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সবিজি,খাদ্যশস্য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" y="1657982"/>
            <a:ext cx="2965107" cy="14187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18335" y="2154011"/>
            <a:ext cx="102556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52" y="3429000"/>
            <a:ext cx="2682496" cy="16718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72" y="1548644"/>
            <a:ext cx="2484656" cy="1390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5" y="3574349"/>
            <a:ext cx="3099475" cy="16143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8916969" y="4264918"/>
            <a:ext cx="1008670" cy="6543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3268" y="4381504"/>
            <a:ext cx="105062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9166" y="2303331"/>
            <a:ext cx="10842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7205" y="468279"/>
            <a:ext cx="790850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106" y="1433015"/>
            <a:ext cx="75335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9991" y="453529"/>
            <a:ext cx="26180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27" y="450879"/>
            <a:ext cx="20699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4" y="2241091"/>
            <a:ext cx="4942444" cy="300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63" y="2241091"/>
            <a:ext cx="4508310" cy="3005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0627" y="5408376"/>
            <a:ext cx="948745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969" y="865225"/>
            <a:ext cx="377474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8222" y="429749"/>
            <a:ext cx="444917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268" y="2123797"/>
            <a:ext cx="197210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268" y="3071444"/>
            <a:ext cx="223141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101" y="5554640"/>
            <a:ext cx="70149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77" y="3864591"/>
            <a:ext cx="449693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925" y="4657738"/>
            <a:ext cx="576618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51" y="1136099"/>
            <a:ext cx="1704838" cy="1704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58" y="2259807"/>
            <a:ext cx="4142033" cy="19011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5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946" y="5254389"/>
            <a:ext cx="820230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469" y="464023"/>
            <a:ext cx="246571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7" y="2203435"/>
            <a:ext cx="3330933" cy="2114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88" y="2176632"/>
            <a:ext cx="3487004" cy="212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0" y="2203435"/>
            <a:ext cx="3450178" cy="2066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5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627" y="450879"/>
            <a:ext cx="20699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774" y="4677459"/>
            <a:ext cx="84684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1158765"/>
            <a:ext cx="5854890" cy="3297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28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72" y="2278301"/>
            <a:ext cx="3061648" cy="41134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12" y="2325494"/>
            <a:ext cx="3177088" cy="408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3103" y="641445"/>
            <a:ext cx="586853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91" y="682388"/>
            <a:ext cx="268860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7630" r="14149" b="55315"/>
          <a:stretch/>
        </p:blipFill>
        <p:spPr>
          <a:xfrm>
            <a:off x="2743200" y="3065890"/>
            <a:ext cx="5868537" cy="31659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2001260"/>
            <a:ext cx="663053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1" y="791570"/>
            <a:ext cx="215634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239" y="791570"/>
            <a:ext cx="38395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846" y="3370997"/>
            <a:ext cx="9280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২।খাদ্য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৩।খাদ্য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4558351"/>
            <a:ext cx="108909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----------।--------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278" y="777922"/>
            <a:ext cx="23474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99" y="565154"/>
            <a:ext cx="5613282" cy="3735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5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48" y="332852"/>
            <a:ext cx="5339616" cy="5153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80" y="655092"/>
            <a:ext cx="4954138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সেকেণ্ড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7709" y="5669127"/>
            <a:ext cx="1651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8" y="3428999"/>
            <a:ext cx="4671145" cy="28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53" y="3729116"/>
            <a:ext cx="4979963" cy="23083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সুমাইয়া আক্তার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বাহেরচর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2917" y="3729116"/>
            <a:ext cx="4929993" cy="286232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৪০মিনিট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09817" y="1126873"/>
            <a:ext cx="4195950" cy="1037230"/>
          </a:xfrm>
          <a:prstGeom prst="horizontalScroll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450605"/>
            <a:ext cx="2221371" cy="285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102" y="1009934"/>
            <a:ext cx="2743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2727754"/>
            <a:ext cx="106861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99" y="3453040"/>
            <a:ext cx="4372407" cy="291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9" y="252855"/>
            <a:ext cx="4154074" cy="26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8" y="3453040"/>
            <a:ext cx="4154075" cy="291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8183" y="716956"/>
            <a:ext cx="2449596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994" y="3611318"/>
            <a:ext cx="2107234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99" y="292071"/>
            <a:ext cx="4324785" cy="2597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8" y="327651"/>
            <a:ext cx="35757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93" y="1336349"/>
            <a:ext cx="7618913" cy="4836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15702" y="327651"/>
            <a:ext cx="2333767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9" y="1437827"/>
            <a:ext cx="2494586" cy="13969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69834" y="3777136"/>
            <a:ext cx="5374212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ফল,সবজি,মাছ,মাংস,শস্য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868" y="391205"/>
            <a:ext cx="810189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64" y="1528838"/>
            <a:ext cx="2431070" cy="1317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0" y="1437827"/>
            <a:ext cx="2207918" cy="1370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68932" y="3009049"/>
            <a:ext cx="207900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3857" y="3009049"/>
            <a:ext cx="111300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073" y="3016974"/>
            <a:ext cx="291655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5" y="3583686"/>
            <a:ext cx="1704838" cy="1704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43" y="4360100"/>
            <a:ext cx="3895160" cy="178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32" y="1400000"/>
            <a:ext cx="1982142" cy="1471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664496" y="3069927"/>
            <a:ext cx="186328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73" y="5467244"/>
            <a:ext cx="1155965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যায়।ফল,সবজি,মাছ,মাংস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411">
            <a:off x="4991761" y="1201190"/>
            <a:ext cx="2080060" cy="14820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411">
            <a:off x="2447922" y="1229714"/>
            <a:ext cx="2163978" cy="1481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2684" y="301954"/>
            <a:ext cx="90211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411">
            <a:off x="7503999" y="1147436"/>
            <a:ext cx="2361942" cy="1512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338411">
            <a:off x="3543295" y="2063850"/>
            <a:ext cx="106860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38411">
            <a:off x="9019779" y="2020569"/>
            <a:ext cx="84616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38411">
            <a:off x="5751689" y="2036902"/>
            <a:ext cx="12818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49" y="3048216"/>
            <a:ext cx="2023679" cy="1517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 b="14496"/>
          <a:stretch/>
        </p:blipFill>
        <p:spPr>
          <a:xfrm>
            <a:off x="3443781" y="3117400"/>
            <a:ext cx="2326639" cy="14667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13" y="3137458"/>
            <a:ext cx="1817655" cy="14443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481613" y="4728036"/>
            <a:ext cx="192433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বোতলজাত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6114" y="4701325"/>
            <a:ext cx="142642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টিনজাত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83" y="3015922"/>
            <a:ext cx="2407836" cy="15364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9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14" y="3261356"/>
            <a:ext cx="5142531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।সবজি,ফল,মাছ,মাংস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799" y="385571"/>
            <a:ext cx="8217517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79" y="3535768"/>
            <a:ext cx="2682496" cy="16718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70" y="627797"/>
            <a:ext cx="2764612" cy="1547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45" y="1217794"/>
            <a:ext cx="2965107" cy="14187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85" y="3487593"/>
            <a:ext cx="2868063" cy="16143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9908273" y="5334768"/>
            <a:ext cx="1008670" cy="6543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464" y="2012551"/>
            <a:ext cx="1904370" cy="5685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1928" y="5342776"/>
            <a:ext cx="105062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8273" y="2480009"/>
            <a:ext cx="10842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3" y="1215127"/>
            <a:ext cx="2523007" cy="18659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618888" y="2782669"/>
            <a:ext cx="102556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2370" y="1990174"/>
            <a:ext cx="232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01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643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135" y="286601"/>
            <a:ext cx="727496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জ্যাম,জেলি,আচার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98" y="1098776"/>
            <a:ext cx="3019375" cy="21388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27" y="1109834"/>
            <a:ext cx="3542678" cy="2127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15" y="1181711"/>
            <a:ext cx="3074866" cy="20461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6" y="3778291"/>
            <a:ext cx="3113231" cy="1743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84" y="3778290"/>
            <a:ext cx="3113231" cy="1743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35728" y="3772832"/>
            <a:ext cx="3615315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3888" y="2573771"/>
            <a:ext cx="92185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2436" y="2573771"/>
            <a:ext cx="254473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8415" y="2573772"/>
            <a:ext cx="110670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207" y="4874619"/>
            <a:ext cx="25098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480" y="4874618"/>
            <a:ext cx="29045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423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94</cp:revision>
  <dcterms:created xsi:type="dcterms:W3CDTF">2020-11-04T04:13:58Z</dcterms:created>
  <dcterms:modified xsi:type="dcterms:W3CDTF">2020-11-15T03:57:09Z</dcterms:modified>
</cp:coreProperties>
</file>