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6" r:id="rId2"/>
    <p:sldId id="288" r:id="rId3"/>
    <p:sldId id="287" r:id="rId4"/>
    <p:sldId id="267" r:id="rId5"/>
    <p:sldId id="259" r:id="rId6"/>
    <p:sldId id="262" r:id="rId7"/>
    <p:sldId id="264" r:id="rId8"/>
    <p:sldId id="265" r:id="rId9"/>
    <p:sldId id="261" r:id="rId10"/>
    <p:sldId id="268" r:id="rId11"/>
    <p:sldId id="269" r:id="rId12"/>
    <p:sldId id="270" r:id="rId13"/>
    <p:sldId id="275" r:id="rId14"/>
    <p:sldId id="276" r:id="rId15"/>
    <p:sldId id="277" r:id="rId16"/>
    <p:sldId id="278" r:id="rId17"/>
    <p:sldId id="279" r:id="rId18"/>
    <p:sldId id="281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05C92-08E0-4675-97E8-86F37A0FB6A3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F889F-B738-4C79-926A-1B4398BBF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0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F889F-B738-4C79-926A-1B4398BBF8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4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5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1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6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26757"/>
            <a:ext cx="8862644" cy="59785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105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টি শুধু মাত্র সম্মানিত শিক্ষকদের জন্য</a:t>
            </a:r>
          </a:p>
          <a:p>
            <a:pPr algn="ctr"/>
            <a:endParaRPr lang="bn-BD" sz="2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show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তে দেখতে চাইলে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একবার চেপে পুরো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presentation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হতে থাকবে । প্রয়োজনীয়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notes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গুলোতে কিছু নির্দেশনা দেওয়া আছে যা দেখে শ্রেণি শিক্ষক প্রয়োজনে নিজস্ব গঠনমূলক মতামত প্রদান করতে পারেন। তবে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Click to add notes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করতে পারেন।</a:t>
            </a:r>
          </a:p>
          <a:p>
            <a:pPr algn="ctr"/>
            <a:endParaRPr lang="bn-BD" sz="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122833"/>
            <a:ext cx="10809026" cy="6632811"/>
            <a:chOff x="1237636" y="0"/>
            <a:chExt cx="9101624" cy="6741993"/>
          </a:xfrm>
        </p:grpSpPr>
        <p:sp>
          <p:nvSpPr>
            <p:cNvPr id="4" name="Rectangle 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2590800" cy="294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828800" y="3581400"/>
            <a:ext cx="8534400" cy="2362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আধুনিক জনক</a:t>
            </a:r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চার্লস ব্যাবেজ।</a:t>
            </a:r>
          </a:p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একজন ইংরেজ প্রকৌশলী ও গণিতবিদ। তাঁর জন্ম ১৭৯১ খ্রিঃ এবং মৃত্যু ১৮৭১ খ্রিঃ।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তিনিই সর্ব প্রথম কম্পিউটারের প্রোগ্রামিং এর ড্রয়িং করেন। তাঁর ডিজাইন অনুসরণ করেই আজকের কম্পিউটারে বিকাশ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00438" y="1600200"/>
            <a:ext cx="1647962" cy="685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9600"/>
            <a:ext cx="4038600" cy="25561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3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4114800"/>
            <a:ext cx="85344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লর্ড বায়রনের কন্যা এডা লাভলেস (১৮১৫-১৮৫২)।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১৮৩৩ সালে চার্লস ব্যাবেজের সাথে তাঁর পরিচয় হয় এবং তিনিই প্রোগ্রামিং এর ধারণার প্রবর্তক হিসেবে সম্মানিত হন।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5" y="762000"/>
            <a:ext cx="277917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ight Arrow 4"/>
          <p:cNvSpPr/>
          <p:nvPr/>
        </p:nvSpPr>
        <p:spPr>
          <a:xfrm>
            <a:off x="4449485" y="1600200"/>
            <a:ext cx="1945220" cy="914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05" y="762000"/>
            <a:ext cx="3740727" cy="2743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9649" y="4419600"/>
            <a:ext cx="8779647" cy="1828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 জেমস ক্লার্ক ম্যাক্সওয়েল (১৮৩১-১৮৭৯)।</a:t>
            </a:r>
          </a:p>
          <a:p>
            <a:pPr algn="just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তড়িৎ চৌম্বকীয় বলের ধারণা প্রকাশ করেন, যা বিনা তারে বার্তা প্রেরণের একটি সম্ভাবনাকে তুলে ধরেন।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838200"/>
            <a:ext cx="2819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ight Arrow 4"/>
          <p:cNvSpPr/>
          <p:nvPr/>
        </p:nvSpPr>
        <p:spPr>
          <a:xfrm>
            <a:off x="4686300" y="1828800"/>
            <a:ext cx="2247900" cy="762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38200"/>
            <a:ext cx="2819400" cy="2895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54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3104" y="3810000"/>
            <a:ext cx="9531096" cy="2514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উইলিয়াম হেনরি বিল গেটস ( জন্ম ২৮ অক্টোবর ১৯৫৫ সাল )।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১৯৮১  সালে আইবিএম কোম্পানি তাদের বানানো পার্সোনাল কম্পিউটারের অপারেটিং সিস্টেম তৈরি করার জন্য উইলিয়াম হেনরি বিল গেটস ও তাঁর বন্ধুদের প্রতিষ্ঠান মাইক্রোসফটকে দায়িত্ব দেয়। বিকশিত হয় উইন্ডোজ অপারেটিং সিস্টেম। বর্তমানে পৃথিবীর অধিকাংশ কম্পিউটার পরিচালিত হয় বিল গেটস প্রতিষ্ঠিত মাইক্রোসফট কোম্পানির অপারেটিং সিস্টেম সফটওয়্যার দিয়ে।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33402"/>
            <a:ext cx="2590800" cy="300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4267200" y="1600200"/>
            <a:ext cx="2057400" cy="7620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533402"/>
            <a:ext cx="4120896" cy="3009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33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3505200"/>
            <a:ext cx="8534400" cy="25146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টিমোথি জন টিম বার্নাস-লি ।</a:t>
            </a: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১৯৮৯ সালে বৃটিশ কম্পিউটার বিজ্ঞানী হাইপারটেক্সট ট্রান্সফার প্রটোকল (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http)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 করে তথ্য ব্যবস্থাপনার প্রস্তাব করেন এবং তা বাস্তবায়ন করেন। সেই থেকে স্যার টিমোথি জন টিম বার্নাস-লি ওয়ার্ল্ড ওয়াইড ওয়েবের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www)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 হিসেবে পরিচিত।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2667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4724400" y="1371600"/>
            <a:ext cx="1752600" cy="914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85800"/>
            <a:ext cx="3739896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0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7904" y="3886200"/>
            <a:ext cx="8997696" cy="2286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মার্ক জুকারবার্গ  ( জন্মঃ ১৪ মে ১৯৮৪ সাল )</a:t>
            </a:r>
          </a:p>
          <a:p>
            <a:pPr algn="just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 পৃথিবীর সবচেয়ে জনপ্রিয় সামাজিক যোগাযোগ মাধ্যমের নাম ফেসবুক। মার্ক জুকার বার্গ ও তাঁর চার বন্ধু হাতে সূচিত হয় ফেসবুকের। মে ২০১৪ এর পরিসংখ্যান অনুযায়ী বিশ্বের প্রায় ১১৯ কোটি মানুষ ফেসবুক ব্যবহার করেন।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33400"/>
            <a:ext cx="2549263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0"/>
            <a:ext cx="4806696" cy="3200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19599" y="1905000"/>
            <a:ext cx="1073027" cy="533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07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4191000"/>
            <a:ext cx="100584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 তথ্যপ্রযুক্তি উদ্ভাবনে উল্ল্যেখযোগ্য ব্যক্তিবর্গের সংক্ষিপ্ত বর্ণনা দাও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533400"/>
            <a:ext cx="3733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27" y="1474608"/>
            <a:ext cx="2549263" cy="294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74608"/>
            <a:ext cx="2590800" cy="2868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4608"/>
            <a:ext cx="2590800" cy="294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776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6600" y="457200"/>
            <a:ext cx="373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95056" y="2878961"/>
            <a:ext cx="8291945" cy="2378839"/>
            <a:chOff x="471055" y="2725403"/>
            <a:chExt cx="7148945" cy="1045821"/>
          </a:xfrm>
        </p:grpSpPr>
        <p:sp>
          <p:nvSpPr>
            <p:cNvPr id="8" name="TextBox 7"/>
            <p:cNvSpPr txBox="1"/>
            <p:nvPr/>
          </p:nvSpPr>
          <p:spPr>
            <a:xfrm>
              <a:off x="471055" y="2725403"/>
              <a:ext cx="3110345" cy="257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ক. মার্ক জুকার বার্গকে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587" y="3514136"/>
              <a:ext cx="3079813" cy="257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গ. জগদীশ চন্দ্র বসুকে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5633" y="3514135"/>
              <a:ext cx="3064367" cy="257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ঘ.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বিল গেটসকে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5634" y="2739258"/>
              <a:ext cx="3064366" cy="25708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খ.  চার্লস ব্যাবেজকে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35726" y="1735960"/>
            <a:ext cx="8146475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কম্পিউটারের আধুনিক জনক কাকে বলা হয়?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646919" y="2792804"/>
            <a:ext cx="935819" cy="694030"/>
            <a:chOff x="560470" y="3456079"/>
            <a:chExt cx="935819" cy="69403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391400" y="897759"/>
            <a:ext cx="2971800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20" name="Rectangle 1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0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05200" y="533400"/>
            <a:ext cx="373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1" y="1905001"/>
            <a:ext cx="8146475" cy="5847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ফেসবুকের নির্মাতা কে?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78180" y="2819400"/>
            <a:ext cx="7904020" cy="2597625"/>
            <a:chOff x="471055" y="2725403"/>
            <a:chExt cx="7148945" cy="1017876"/>
          </a:xfrm>
        </p:grpSpPr>
        <p:sp>
          <p:nvSpPr>
            <p:cNvPr id="18" name="TextBox 17"/>
            <p:cNvSpPr txBox="1"/>
            <p:nvPr/>
          </p:nvSpPr>
          <p:spPr>
            <a:xfrm>
              <a:off x="471055" y="2725403"/>
              <a:ext cx="3110345" cy="2291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ক. </a:t>
              </a:r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জগদীশচন্দ্র বসু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587" y="3514136"/>
              <a:ext cx="3079813" cy="2291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গ. 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মার্ক জুকার বার্গ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5633" y="3514135"/>
              <a:ext cx="3064367" cy="2291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ঘ.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বিল গেটসকে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5634" y="2739258"/>
              <a:ext cx="3064366" cy="22914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খ.  টিম বার্নাস-লি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83582" y="4792370"/>
            <a:ext cx="935819" cy="694030"/>
            <a:chOff x="560470" y="3456079"/>
            <a:chExt cx="935819" cy="6940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391400" y="914400"/>
            <a:ext cx="2971800" cy="36933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14" name="Rectangle 1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47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581400" y="317304"/>
            <a:ext cx="5105400" cy="16002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26832" y="2505659"/>
            <a:ext cx="5032282" cy="4166565"/>
            <a:chOff x="530251" y="1480135"/>
            <a:chExt cx="6403949" cy="5792603"/>
          </a:xfrm>
        </p:grpSpPr>
        <p:pic>
          <p:nvPicPr>
            <p:cNvPr id="4" name="Picture 3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 rot="18711472">
              <a:off x="-748005" y="2758391"/>
              <a:ext cx="5792603" cy="323609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32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তথ্য 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যোগাযোগ প্রযুক্তির উন্নয়নে ৫ জন বিজ্ঞানীর অবদান </a:t>
              </a:r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 থেকে লিখে 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আনবে। </a:t>
              </a:r>
            </a:p>
            <a:p>
              <a:pPr marL="457200" indent="-457200">
                <a:buFont typeface="Wingdings" pitchFamily="2" charset="2"/>
                <a:buChar char="ü"/>
              </a:pPr>
              <a:endParaRPr lang="en-US" sz="3200" b="1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7" name="Rectangle 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42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7 0.01783 L 0.40117 0.017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86750" y="633046"/>
            <a:ext cx="8440615" cy="521911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ফুলেলও শুভেচ্ছা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4201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1" y="2349305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5" name="Group 4"/>
          <p:cNvGrpSpPr/>
          <p:nvPr/>
        </p:nvGrpSpPr>
        <p:grpSpPr>
          <a:xfrm>
            <a:off x="736979" y="109182"/>
            <a:ext cx="10768082" cy="6632812"/>
            <a:chOff x="627797" y="109182"/>
            <a:chExt cx="10890912" cy="6632812"/>
          </a:xfrm>
        </p:grpSpPr>
        <p:sp>
          <p:nvSpPr>
            <p:cNvPr id="6" name="Rectangle 5"/>
            <p:cNvSpPr/>
            <p:nvPr/>
          </p:nvSpPr>
          <p:spPr>
            <a:xfrm>
              <a:off x="731064" y="216596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7797" y="109182"/>
              <a:ext cx="10890912" cy="6632812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59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3" name="Rectangle 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1255489" y="787789"/>
            <a:ext cx="9608233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314" y="2349304"/>
            <a:ext cx="1674055" cy="1688123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28" y="2322009"/>
            <a:ext cx="1702191" cy="1688122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002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4195" y="1446660"/>
            <a:ext cx="313900" cy="4626591"/>
            <a:chOff x="5798948" y="1583139"/>
            <a:chExt cx="268361" cy="326181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/>
          <p:cNvSpPr>
            <a:spLocks noGrp="1"/>
          </p:cNvSpPr>
          <p:nvPr/>
        </p:nvSpPr>
        <p:spPr>
          <a:xfrm>
            <a:off x="6477000" y="1447114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/০৯/২০১৯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35905" y="304800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/>
        </p:nvSpPr>
        <p:spPr>
          <a:xfrm>
            <a:off x="912299" y="1484296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83" y="802801"/>
            <a:ext cx="2634807" cy="2704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01560"/>
            <a:ext cx="1905000" cy="207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85800" y="122833"/>
            <a:ext cx="10809026" cy="6632811"/>
            <a:chOff x="1237636" y="0"/>
            <a:chExt cx="9101624" cy="6741993"/>
          </a:xfrm>
        </p:grpSpPr>
        <p:sp>
          <p:nvSpPr>
            <p:cNvPr id="17" name="Rectangle 1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7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9672" y="152400"/>
            <a:ext cx="8763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এসো আমরা কিছু মানুষের ছবি দেখে নেই......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5715000"/>
            <a:ext cx="7380026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মানুষগুলো দেখে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চিনতে পারলে?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44" y="1133476"/>
            <a:ext cx="1605056" cy="2104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4" y="1140914"/>
            <a:ext cx="1676400" cy="2104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08" y="1140914"/>
            <a:ext cx="1775892" cy="2104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46" y="3371850"/>
            <a:ext cx="1605055" cy="2190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395751"/>
            <a:ext cx="1752600" cy="22261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4" y="3395751"/>
            <a:ext cx="1676400" cy="2200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Rectangle 21"/>
          <p:cNvSpPr/>
          <p:nvPr/>
        </p:nvSpPr>
        <p:spPr>
          <a:xfrm>
            <a:off x="2133601" y="5715000"/>
            <a:ext cx="8305799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উনারা হলেন গণিতবিদ এবং কম্পিউটার বিজ্ঞানী।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122833"/>
            <a:ext cx="10809026" cy="6632811"/>
            <a:chOff x="1237636" y="0"/>
            <a:chExt cx="9101624" cy="6741993"/>
          </a:xfrm>
        </p:grpSpPr>
        <p:sp>
          <p:nvSpPr>
            <p:cNvPr id="14" name="Rectangle 1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44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533400"/>
            <a:ext cx="10134600" cy="171450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এবং আমাদের বাংলাদেশ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43200"/>
            <a:ext cx="3166872" cy="261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72" y="2743200"/>
            <a:ext cx="3492500" cy="2623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685800" y="76200"/>
            <a:ext cx="10809026" cy="6632811"/>
            <a:chOff x="1237636" y="0"/>
            <a:chExt cx="9101624" cy="6741993"/>
          </a:xfrm>
        </p:grpSpPr>
        <p:sp>
          <p:nvSpPr>
            <p:cNvPr id="12" name="Rectangle 11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2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4300" y="533401"/>
            <a:ext cx="4267200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514600"/>
            <a:ext cx="9601200" cy="304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dirty="0"/>
          </a:p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............</a:t>
            </a:r>
          </a:p>
          <a:p>
            <a:endParaRPr lang="bn-BD" sz="2800" dirty="0"/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তথ্য ও যোগাযোগ প্রযুক্তির গুরুত্ব ব্যাখ্যা করতে 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তথ্য ও যোগাযোগ প্রযুক্তি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 ব্যক্তিবর্গের অবদান সংক্ষেপে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পারবে;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বাংলাদেশে ই-লার্নিংয়ের গুরুত্ব ব্যাখ্যা করতে পারবে।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76200"/>
            <a:ext cx="11049000" cy="6632811"/>
            <a:chOff x="1237636" y="0"/>
            <a:chExt cx="9101624" cy="6741993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3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469578"/>
            <a:ext cx="9601200" cy="147402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ব্যবহার করে জটিল রোগ নির্ণয় ও অপারেশনের কাজ করা যায়।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05549"/>
            <a:ext cx="4099561" cy="3614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64422"/>
            <a:ext cx="4114800" cy="3555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457200" y="76200"/>
            <a:ext cx="11049000" cy="6632811"/>
            <a:chOff x="1237636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1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4329046"/>
            <a:ext cx="46482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ব্যবহার করে এটিএম বুথের মাধ্যমে টাকা উত্তোলন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3959584" cy="303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12" y="1143000"/>
            <a:ext cx="4209288" cy="303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6400800" y="4329046"/>
            <a:ext cx="4876800" cy="9784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ব্যবহার করে মোবাইল ব্যাংকিং এর মাধ্যমে টাকা লেনদেন করা যায়।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10" name="Rectangle 9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83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263604"/>
            <a:ext cx="4800600" cy="110799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924800" y="2438400"/>
            <a:ext cx="19812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প্রথম অধ্যায়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84129"/>
            <a:ext cx="3962400" cy="314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1371600" y="4831814"/>
            <a:ext cx="9677400" cy="1111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চিকিৎসা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বর্ণনা দাও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76200"/>
            <a:ext cx="11049000" cy="6632811"/>
            <a:chOff x="1237636" y="0"/>
            <a:chExt cx="9101624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7636" y="0"/>
              <a:ext cx="9101624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5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596</Words>
  <Application>Microsoft Office PowerPoint</Application>
  <PresentationFormat>Widescreen</PresentationFormat>
  <Paragraphs>106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288</cp:revision>
  <dcterms:created xsi:type="dcterms:W3CDTF">2006-08-16T00:00:00Z</dcterms:created>
  <dcterms:modified xsi:type="dcterms:W3CDTF">2019-09-22T17:42:17Z</dcterms:modified>
</cp:coreProperties>
</file>