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9" r:id="rId3"/>
    <p:sldId id="260" r:id="rId4"/>
    <p:sldId id="280" r:id="rId5"/>
    <p:sldId id="261" r:id="rId6"/>
    <p:sldId id="281" r:id="rId7"/>
    <p:sldId id="282" r:id="rId8"/>
    <p:sldId id="291" r:id="rId9"/>
    <p:sldId id="292" r:id="rId10"/>
    <p:sldId id="293" r:id="rId11"/>
    <p:sldId id="300" r:id="rId12"/>
    <p:sldId id="294" r:id="rId13"/>
    <p:sldId id="295" r:id="rId14"/>
    <p:sldId id="286" r:id="rId15"/>
    <p:sldId id="301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AC93C-8109-43D9-8E32-BBE8B8C6873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3A555-CF60-49F0-B2F1-86A509B53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স্লাইডটিতে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সংশ্লিষ্ট ছবি অথবা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প্রদর্শন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শিক্ষার্থীদের যাচাই করতে হবে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1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7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মোবাইলের বাজার সম্পর্কে ধারণা দিলে ভালো হতে পারে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4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ধারণা দিতে হবে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79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দলগত কাজ মূল্যায়ন করা হয়েছে যাতে শিক্ষার্থী সহজেই উত্তর দিতে পারে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6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9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8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1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4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4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0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2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3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85838-29E6-4D4E-A045-38C3690B341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9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ctb.gov.bd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86750" y="633046"/>
            <a:ext cx="8440615" cy="521911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ফুলেলও শুভেচ্ছা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4201" y="2349304"/>
            <a:ext cx="1674055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31" y="2349305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6" name="Group 5"/>
          <p:cNvGrpSpPr/>
          <p:nvPr/>
        </p:nvGrpSpPr>
        <p:grpSpPr>
          <a:xfrm>
            <a:off x="736979" y="109182"/>
            <a:ext cx="10768082" cy="6632812"/>
            <a:chOff x="627797" y="109182"/>
            <a:chExt cx="10890912" cy="6632812"/>
          </a:xfrm>
        </p:grpSpPr>
        <p:sp>
          <p:nvSpPr>
            <p:cNvPr id="7" name="Rectangle 6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696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797" y="109182"/>
            <a:ext cx="10890912" cy="6632812"/>
            <a:chOff x="627797" y="109182"/>
            <a:chExt cx="10890912" cy="6632812"/>
          </a:xfrm>
        </p:grpSpPr>
        <p:sp>
          <p:nvSpPr>
            <p:cNvPr id="4" name="Rectangle 3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4" descr="E:\Motiar D. Content\Class VI\New folder\5-1\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06" y="852424"/>
            <a:ext cx="4123157" cy="4687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93" y="1326777"/>
            <a:ext cx="4706471" cy="288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6269993" y="4411748"/>
            <a:ext cx="4729701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তারা ইন্টারনেটে প্রবেশ করে জায়গাটির সম্পর্কে খুঁটিনাটি সব কিছুই জেনে পরের দিন বিলের পাশ দিয়ে ছোট রাস্তা ধরে সেখানে পৌঁছে গেল। </a:t>
            </a:r>
            <a:endParaRPr lang="en-US" sz="28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343024" y="2350154"/>
            <a:ext cx="2371982" cy="1506949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এই জায়গায় হেঁটে যাচ্ছে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69993" y="2796988"/>
            <a:ext cx="1851832" cy="1205191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6029" y="359992"/>
            <a:ext cx="3532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7797" y="109182"/>
            <a:ext cx="10890912" cy="6632812"/>
            <a:chOff x="627797" y="109182"/>
            <a:chExt cx="10890912" cy="6632812"/>
          </a:xfrm>
        </p:grpSpPr>
        <p:sp>
          <p:nvSpPr>
            <p:cNvPr id="4" name="Rectangle 3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25584" y="5150221"/>
            <a:ext cx="6454592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কোন ঠিকানায় বই পাওয়া যায় ?</a:t>
            </a:r>
          </a:p>
          <a:p>
            <a:pPr lvl="0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 ইন্টারনেট ব্যবহারের সংক্ষিপ্ত বর্ণনা দাও।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122" y="1505664"/>
            <a:ext cx="4222375" cy="3590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Oval 7"/>
          <p:cNvSpPr/>
          <p:nvPr/>
        </p:nvSpPr>
        <p:spPr>
          <a:xfrm>
            <a:off x="4601706" y="2649071"/>
            <a:ext cx="2027694" cy="135199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6456" y="309288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ঘটনা:৩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6446" y="4787153"/>
            <a:ext cx="9614647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ট্রেনে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মুক্তিযোদ্ধ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মেয়েকে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চ্ছেন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সিটে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বসা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দেশী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কথার </a:t>
            </a:r>
            <a:r>
              <a:rPr lang="bn-BD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প্রসঙ্গে 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উনি বাংলাদেশের </a:t>
            </a:r>
            <a:r>
              <a:rPr lang="bn-BD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মুক্তিযুদ্ধের ইতিহাস জানা সম্পর্কে 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 </a:t>
            </a:r>
            <a:r>
              <a:rPr lang="bn-BD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শখের কথা ব্যক্ত 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 । 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7797" y="109182"/>
            <a:ext cx="10890912" cy="6632812"/>
            <a:chOff x="627797" y="109182"/>
            <a:chExt cx="10890912" cy="6632812"/>
          </a:xfrm>
        </p:grpSpPr>
        <p:sp>
          <p:nvSpPr>
            <p:cNvPr id="7" name="Rectangle 6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5" r="2792" b="14023"/>
          <a:stretch/>
        </p:blipFill>
        <p:spPr>
          <a:xfrm>
            <a:off x="3794080" y="1651380"/>
            <a:ext cx="4189863" cy="2388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22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34" y="990599"/>
            <a:ext cx="4219575" cy="2647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E:\Motiar D. Content\Class VI\New folder\5-1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7" y="990599"/>
            <a:ext cx="4219575" cy="2647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2362202" y="3979892"/>
            <a:ext cx="714487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ঐ বীর মুক্তিযোদ্ধা  বাংলাদেশের মুক্তিযুদ্ধের ইতিহাস সম্পর্কে একটি লিংক দিলে উক্ত বিদেশি তখনই ল্যাপটপে বসে মুক্তিযুদ্ধের গৌরবময় ইতিহাস পড়তে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লাগলো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7797" y="109182"/>
            <a:ext cx="10890912" cy="6632812"/>
            <a:chOff x="627797" y="109182"/>
            <a:chExt cx="10890912" cy="6632812"/>
          </a:xfrm>
        </p:grpSpPr>
        <p:sp>
          <p:nvSpPr>
            <p:cNvPr id="7" name="Rectangle 6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810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7365" y="111454"/>
            <a:ext cx="10890912" cy="6632812"/>
            <a:chOff x="627797" y="109182"/>
            <a:chExt cx="10890912" cy="6632812"/>
          </a:xfrm>
        </p:grpSpPr>
        <p:sp>
          <p:nvSpPr>
            <p:cNvPr id="5" name="Rectangle 4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50" y="1583136"/>
            <a:ext cx="4016546" cy="2961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296544" y="5186149"/>
            <a:ext cx="910305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দৈনন্দিন জীবনের ইন্টারনেট ব্যবহারের গুরুত্ব যে অপরিসীম- তোমার স্বপক্ষে যুক্তি দেখাও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7497" y="383651"/>
            <a:ext cx="4343400" cy="1107996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8081" y="685800"/>
            <a:ext cx="3200400" cy="1066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21281" y="2448580"/>
            <a:ext cx="6858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রাহাতের আম্মু কোথা থেকে বই ডাউনলোড করে দিলেন?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8481" y="3124200"/>
            <a:ext cx="19812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NAEM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7481" y="3124200"/>
            <a:ext cx="25146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NTRCA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8481" y="3896380"/>
            <a:ext cx="19812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NAPE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7481" y="3896380"/>
            <a:ext cx="25146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NCTB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7481" y="4658380"/>
            <a:ext cx="6781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ম্যাপ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7481" y="6029980"/>
            <a:ext cx="2971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Yahoo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Earth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7481" y="5257800"/>
            <a:ext cx="2971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Yahoo Map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8481" y="6029980"/>
            <a:ext cx="30861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Google Earth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8481" y="5257800"/>
            <a:ext cx="30861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Google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Drive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2881" y="762004"/>
            <a:ext cx="2514600" cy="82230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2881" y="762004"/>
            <a:ext cx="2514600" cy="82230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6681" y="924580"/>
            <a:ext cx="2895600" cy="523220"/>
          </a:xfrm>
          <a:prstGeom prst="homePlate">
            <a:avLst>
              <a:gd name="adj" fmla="val 8306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6681" y="924580"/>
            <a:ext cx="2895600" cy="523220"/>
          </a:xfrm>
          <a:prstGeom prst="homePlate">
            <a:avLst>
              <a:gd name="adj" fmla="val 8306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6681" y="914400"/>
            <a:ext cx="2895600" cy="523220"/>
          </a:xfrm>
          <a:prstGeom prst="homePlate">
            <a:avLst>
              <a:gd name="adj" fmla="val 8306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6681" y="924580"/>
            <a:ext cx="2895600" cy="523220"/>
          </a:xfrm>
          <a:prstGeom prst="homePlate">
            <a:avLst>
              <a:gd name="adj" fmla="val 8306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6681" y="914400"/>
            <a:ext cx="2895600" cy="523220"/>
          </a:xfrm>
          <a:prstGeom prst="homePlate">
            <a:avLst>
              <a:gd name="adj" fmla="val 97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0536" y="914400"/>
            <a:ext cx="2895600" cy="523220"/>
          </a:xfrm>
          <a:prstGeom prst="homePlate">
            <a:avLst>
              <a:gd name="adj" fmla="val 627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9081" y="545816"/>
            <a:ext cx="2019300" cy="10384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2782" y="111454"/>
            <a:ext cx="10890912" cy="6632812"/>
            <a:chOff x="627797" y="109182"/>
            <a:chExt cx="10890912" cy="6632812"/>
          </a:xfrm>
        </p:grpSpPr>
        <p:sp>
          <p:nvSpPr>
            <p:cNvPr id="26" name="Rectangle 25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Bent-Up Arrow 21"/>
          <p:cNvSpPr/>
          <p:nvPr/>
        </p:nvSpPr>
        <p:spPr>
          <a:xfrm rot="3538135">
            <a:off x="6423247" y="3778270"/>
            <a:ext cx="409432" cy="6573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nt-Up Arrow 27"/>
          <p:cNvSpPr/>
          <p:nvPr/>
        </p:nvSpPr>
        <p:spPr>
          <a:xfrm rot="3538135">
            <a:off x="2918041" y="5923249"/>
            <a:ext cx="409432" cy="6573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eft-Right Arrow 26"/>
          <p:cNvSpPr/>
          <p:nvPr/>
        </p:nvSpPr>
        <p:spPr>
          <a:xfrm>
            <a:off x="3581400" y="317304"/>
            <a:ext cx="5105400" cy="1600200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26832" y="2505659"/>
            <a:ext cx="5032282" cy="4166565"/>
            <a:chOff x="530251" y="1480135"/>
            <a:chExt cx="6403949" cy="5792603"/>
          </a:xfrm>
        </p:grpSpPr>
        <p:pic>
          <p:nvPicPr>
            <p:cNvPr id="29" name="Picture 28" descr="C:\Documents and Settings\user\Desktop\MMM\MMMs\MMM-6\MMM-6.1_Collections\Clip art\clipart\ELF3C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2251" y="1752600"/>
              <a:ext cx="4891949" cy="3645714"/>
            </a:xfrm>
            <a:prstGeom prst="rect">
              <a:avLst/>
            </a:prstGeom>
            <a:noFill/>
          </p:spPr>
        </p:pic>
        <p:sp>
          <p:nvSpPr>
            <p:cNvPr id="30" name="Rectangle 29"/>
            <p:cNvSpPr/>
            <p:nvPr/>
          </p:nvSpPr>
          <p:spPr>
            <a:xfrm rot="18711472">
              <a:off x="-748005" y="2758391"/>
              <a:ext cx="5792603" cy="323609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Wingdings" pitchFamily="2" charset="2"/>
                <a:buChar char="ü"/>
              </a:pPr>
              <a:endParaRPr lang="bn-BD" sz="32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ইন্টারনেট ব্যবহারের একটা কর্মতালিকা বাড়ি থেকে লিখে আনবে ।</a:t>
              </a:r>
              <a:endParaRPr lang="en-US" sz="3200" b="1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endParaRPr lang="en-US" sz="32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5093" y="109182"/>
            <a:ext cx="10836322" cy="6632811"/>
            <a:chOff x="1214652" y="0"/>
            <a:chExt cx="9124608" cy="6741993"/>
          </a:xfrm>
        </p:grpSpPr>
        <p:sp>
          <p:nvSpPr>
            <p:cNvPr id="32" name="Rectangle 31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811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17 0.01783 L 0.40117 0.0178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5093" y="109182"/>
            <a:ext cx="10836322" cy="6632811"/>
            <a:chOff x="1214652" y="0"/>
            <a:chExt cx="9124608" cy="6741993"/>
          </a:xfrm>
        </p:grpSpPr>
        <p:sp>
          <p:nvSpPr>
            <p:cNvPr id="3" name="Rectangle 2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1255489" y="787789"/>
            <a:ext cx="9608233" cy="481115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</a:t>
            </a:r>
            <a:endParaRPr lang="en-US" sz="1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3314" y="2349304"/>
            <a:ext cx="1674055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28" y="2322009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284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14195" y="1446660"/>
            <a:ext cx="313900" cy="4626591"/>
            <a:chOff x="5798948" y="1583139"/>
            <a:chExt cx="268361" cy="326181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5"/>
          <p:cNvSpPr>
            <a:spLocks noGrp="1"/>
          </p:cNvSpPr>
          <p:nvPr/>
        </p:nvSpPr>
        <p:spPr>
          <a:xfrm>
            <a:off x="6631134" y="1447114"/>
            <a:ext cx="4685802" cy="50981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3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ষষ্ঠ</a:t>
            </a: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</a:t>
            </a: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58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59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/০৯/২০১৯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marL="0" indent="0" algn="ctr">
              <a:buNone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47" y="802801"/>
            <a:ext cx="2559311" cy="249555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135905" y="310969"/>
            <a:ext cx="3357789" cy="89059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ontent Placeholder 4"/>
          <p:cNvSpPr>
            <a:spLocks noGrp="1"/>
          </p:cNvSpPr>
          <p:nvPr/>
        </p:nvSpPr>
        <p:spPr>
          <a:xfrm>
            <a:off x="912299" y="1484296"/>
            <a:ext cx="4909624" cy="51029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জমির উদ্দিন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হামকুড়িয়া দাখিল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০১৭১৮-৯৪৮৯২২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Email</a:t>
            </a:r>
            <a:r>
              <a:rPr lang="en-US" b="1" dirty="0">
                <a:solidFill>
                  <a:srgbClr val="0070C0"/>
                </a:solidFill>
              </a:rPr>
              <a:t>: jamirtarash@gmail.com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83" y="802801"/>
            <a:ext cx="2634807" cy="270467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77674" y="122826"/>
            <a:ext cx="11300344" cy="6632812"/>
            <a:chOff x="627797" y="109182"/>
            <a:chExt cx="10890912" cy="6632812"/>
          </a:xfrm>
        </p:grpSpPr>
        <p:sp>
          <p:nvSpPr>
            <p:cNvPr id="16" name="Rectangle 15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153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77674" y="122826"/>
            <a:ext cx="11300344" cy="6632812"/>
            <a:chOff x="627797" y="109182"/>
            <a:chExt cx="10890912" cy="6632812"/>
          </a:xfrm>
        </p:grpSpPr>
        <p:sp>
          <p:nvSpPr>
            <p:cNvPr id="12" name="Rectangle 11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11" y="1768650"/>
            <a:ext cx="4101354" cy="37446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59" y="1768650"/>
            <a:ext cx="4462211" cy="3650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1049875" y="391538"/>
            <a:ext cx="10151526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ছবি দেখে লক্ষ্য করে বল-</a:t>
            </a:r>
          </a:p>
        </p:txBody>
      </p:sp>
    </p:spTree>
    <p:extLst>
      <p:ext uri="{BB962C8B-B14F-4D97-AF65-F5344CB8AC3E}">
        <p14:creationId xmlns:p14="http://schemas.microsoft.com/office/powerpoint/2010/main" val="13843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799" y="400344"/>
            <a:ext cx="5958109" cy="12003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7674" y="122826"/>
            <a:ext cx="11300344" cy="6632812"/>
            <a:chOff x="627797" y="109182"/>
            <a:chExt cx="10890912" cy="6632812"/>
          </a:xfrm>
        </p:grpSpPr>
        <p:sp>
          <p:nvSpPr>
            <p:cNvPr id="13" name="Rectangle 12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3" descr="E:\Motiar D. Content\Class Viii\Picture\পাঠ ৫৫\giphy 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18" y="2743202"/>
            <a:ext cx="37147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Motiar D. Content\Class Viii\Picture\পাঠ ৫৫\giphy 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3360">
            <a:off x="4475921" y="2606855"/>
            <a:ext cx="37147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8955">
            <a:off x="4448853" y="2107880"/>
            <a:ext cx="13049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7797" y="109182"/>
            <a:ext cx="10890912" cy="6632812"/>
            <a:chOff x="627797" y="109182"/>
            <a:chExt cx="10890912" cy="6632812"/>
          </a:xfrm>
        </p:grpSpPr>
        <p:sp>
          <p:nvSpPr>
            <p:cNvPr id="3" name="Rectangle 2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23837" y="1886889"/>
            <a:ext cx="9403310" cy="31239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dirty="0"/>
          </a:p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b="1" dirty="0"/>
          </a:p>
          <a:p>
            <a:endParaRPr lang="en-US" sz="9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8102" y="427733"/>
            <a:ext cx="3505201" cy="1200329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27797" y="109182"/>
            <a:ext cx="10890912" cy="6632812"/>
            <a:chOff x="627797" y="109182"/>
            <a:chExt cx="10890912" cy="6632812"/>
          </a:xfrm>
        </p:grpSpPr>
        <p:sp>
          <p:nvSpPr>
            <p:cNvPr id="16" name="Rectangle 15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011265" y="158675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ঘটনা:১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2" descr="E:\Motiar D. Content\Class VI\New folder\5-1\Jahangirnagar-Dhaka-Bangladesh-School-Boy-Running-Rain.jpg-96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40" y="2336800"/>
            <a:ext cx="4645152" cy="3371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Rectangle 19"/>
          <p:cNvSpPr/>
          <p:nvPr/>
        </p:nvSpPr>
        <p:spPr>
          <a:xfrm>
            <a:off x="2568384" y="5839976"/>
            <a:ext cx="6158756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একদিন জুবায়ের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 থেকে বাসায়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আসছে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94133" y="283962"/>
            <a:ext cx="10201395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ইন্টারনেট সম্পর্কে জানতে চল আমরা </a:t>
            </a:r>
          </a:p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কয়েকটি ঘটনার সাথে পরিচিত হই</a:t>
            </a:r>
          </a:p>
        </p:txBody>
      </p:sp>
    </p:spTree>
    <p:extLst>
      <p:ext uri="{BB962C8B-B14F-4D97-AF65-F5344CB8AC3E}">
        <p14:creationId xmlns:p14="http://schemas.microsoft.com/office/powerpoint/2010/main" val="25618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27797" y="109182"/>
            <a:ext cx="10890912" cy="6632812"/>
            <a:chOff x="627797" y="109182"/>
            <a:chExt cx="10890912" cy="6632812"/>
          </a:xfrm>
        </p:grpSpPr>
        <p:sp>
          <p:nvSpPr>
            <p:cNvPr id="11" name="Rectangle 10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2" descr="E:\Motiar D. Content\Class VI\New folder\5-1\Jahangirnagar-Bangladesh-School-Boy-Running-Ra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2" t="14969"/>
          <a:stretch/>
        </p:blipFill>
        <p:spPr bwMode="auto">
          <a:xfrm>
            <a:off x="1237130" y="1116106"/>
            <a:ext cx="4410018" cy="3236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Rectangle 13"/>
          <p:cNvSpPr/>
          <p:nvPr/>
        </p:nvSpPr>
        <p:spPr>
          <a:xfrm>
            <a:off x="1425383" y="4341738"/>
            <a:ext cx="3810000" cy="95410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হঠাৎ বৃষ্টি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সে ভিজতে ভিজতে বা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ফিরল।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E:\Motiar D. Content\Class VI\New folder\5-1\670px-Repair-a-Wet-Book-Step-2-Version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81" y="1116105"/>
            <a:ext cx="4464877" cy="3236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Rectangle 16"/>
          <p:cNvSpPr/>
          <p:nvPr/>
        </p:nvSpPr>
        <p:spPr>
          <a:xfrm>
            <a:off x="6467582" y="4489646"/>
            <a:ext cx="4464877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 বই, ব্যাগ সব ভিজে গেল 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7797" y="109182"/>
            <a:ext cx="10890912" cy="6632812"/>
            <a:chOff x="627797" y="109182"/>
            <a:chExt cx="10890912" cy="6632812"/>
          </a:xfrm>
        </p:grpSpPr>
        <p:sp>
          <p:nvSpPr>
            <p:cNvPr id="3" name="Rectangle 2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3" t="17365" r="29643" b="9858"/>
          <a:stretch/>
        </p:blipFill>
        <p:spPr bwMode="auto">
          <a:xfrm>
            <a:off x="1707776" y="1358153"/>
            <a:ext cx="2191871" cy="310627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06" y="985199"/>
            <a:ext cx="4222375" cy="3590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6333565" y="4575587"/>
            <a:ext cx="48018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  <a:hlinkClick r:id="rId4"/>
              </a:rPr>
              <a:t>www.nctb.gov.bd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এই ঠিকানায় প্রবেশ করে </a:t>
            </a:r>
          </a:p>
          <a:p>
            <a:pPr algn="ctr"/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বই ডাউনলোড করা যায়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  <p:sp>
        <p:nvSpPr>
          <p:cNvPr id="10" name="Left Arrow 9"/>
          <p:cNvSpPr/>
          <p:nvPr/>
        </p:nvSpPr>
        <p:spPr>
          <a:xfrm>
            <a:off x="3913089" y="1516174"/>
            <a:ext cx="3160059" cy="3096172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জুবায়ের এর আম্মু গণিত বই ডাউনলোড করে দিলেন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7797" y="109182"/>
            <a:ext cx="10890912" cy="6632812"/>
            <a:chOff x="627797" y="109182"/>
            <a:chExt cx="10890912" cy="6632812"/>
          </a:xfrm>
        </p:grpSpPr>
        <p:sp>
          <p:nvSpPr>
            <p:cNvPr id="3" name="Rectangle 2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2" descr="E:\Motiar D. Content\Class VI\New folder\5-1\Gallery-A-place-in-the-du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33" y="1290922"/>
            <a:ext cx="4449561" cy="351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5253314" y="295841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ঘটনা:২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9174" y="5147607"/>
            <a:ext cx="7229600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অচেনা</a:t>
            </a:r>
            <a:r>
              <a:rPr lang="bn-BD" sz="40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পথে দুই বন্ধুকে জরুরী কাজে একটা জায়গায় যেতে হবে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9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408</Words>
  <Application>Microsoft Office PowerPoint</Application>
  <PresentationFormat>Widescreen</PresentationFormat>
  <Paragraphs>91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358</cp:revision>
  <dcterms:created xsi:type="dcterms:W3CDTF">2019-09-03T15:26:49Z</dcterms:created>
  <dcterms:modified xsi:type="dcterms:W3CDTF">2020-11-04T02:22:45Z</dcterms:modified>
</cp:coreProperties>
</file>