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6" r:id="rId4"/>
  </p:sldMasterIdLst>
  <p:sldIdLst>
    <p:sldId id="267" r:id="rId5"/>
    <p:sldId id="266" r:id="rId6"/>
    <p:sldId id="268" r:id="rId7"/>
    <p:sldId id="262" r:id="rId8"/>
    <p:sldId id="260" r:id="rId9"/>
    <p:sldId id="258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2B3922"/>
    <a:srgbClr val="2E3722"/>
    <a:srgbClr val="FCF7F1"/>
    <a:srgbClr val="344529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953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44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10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6884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843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026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564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523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37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1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180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422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901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122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kibria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304800"/>
            <a:ext cx="3713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03F2B"/>
                </a:solidFill>
              </a:rPr>
              <a:t>Welcome</a:t>
            </a:r>
            <a:endParaRPr lang="en-US" sz="6000" dirty="0" smtClean="0">
              <a:solidFill>
                <a:srgbClr val="F03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493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>
              <a:solidFill>
                <a:srgbClr val="C00000"/>
              </a:solidFill>
            </a:endParaRPr>
          </a:p>
          <a:p>
            <a:pPr lvl="1" algn="just"/>
            <a:r>
              <a:rPr lang="en-US" sz="3200" dirty="0" smtClean="0">
                <a:solidFill>
                  <a:srgbClr val="C00000"/>
                </a:solidFill>
              </a:rPr>
              <a:t>নামঃ </a:t>
            </a:r>
            <a:r>
              <a:rPr lang="en-US" sz="3200" dirty="0">
                <a:solidFill>
                  <a:srgbClr val="C00000"/>
                </a:solidFill>
              </a:rPr>
              <a:t>গোলাম কিবরিয়া </a:t>
            </a:r>
          </a:p>
          <a:p>
            <a:pPr lvl="1" algn="just"/>
            <a:r>
              <a:rPr lang="en-US" sz="3200" dirty="0" smtClean="0">
                <a:solidFill>
                  <a:srgbClr val="C00000"/>
                </a:solidFill>
              </a:rPr>
              <a:t>পদবীঃ </a:t>
            </a:r>
            <a:r>
              <a:rPr lang="en-US" sz="3200" dirty="0">
                <a:solidFill>
                  <a:srgbClr val="C00000"/>
                </a:solidFill>
              </a:rPr>
              <a:t>প্রভাষক </a:t>
            </a:r>
          </a:p>
          <a:p>
            <a:pPr lvl="1" algn="just"/>
            <a:r>
              <a:rPr lang="en-US" sz="3200" dirty="0" err="1">
                <a:solidFill>
                  <a:srgbClr val="C00000"/>
                </a:solidFill>
              </a:rPr>
              <a:t>বিষয়ঃ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রসায়ন</a:t>
            </a:r>
            <a:endParaRPr lang="en-US" sz="3200" dirty="0">
              <a:solidFill>
                <a:srgbClr val="C00000"/>
              </a:solidFill>
            </a:endParaRPr>
          </a:p>
          <a:p>
            <a:pPr lvl="1" algn="just"/>
            <a:r>
              <a:rPr lang="bn-IN" sz="3200" dirty="0">
                <a:solidFill>
                  <a:srgbClr val="C00000"/>
                </a:solidFill>
              </a:rPr>
              <a:t>করিমজান মহিলা কামিল – এম,এ মাদ্রাসা</a:t>
            </a:r>
          </a:p>
          <a:p>
            <a:pPr lvl="1" algn="just"/>
            <a:r>
              <a:rPr lang="bn-IN" sz="3200" dirty="0">
                <a:solidFill>
                  <a:srgbClr val="C00000"/>
                </a:solidFill>
              </a:rPr>
              <a:t>চরফ্যাশন, ভোলা</a:t>
            </a:r>
          </a:p>
          <a:p>
            <a:pPr lvl="1" algn="just"/>
            <a:r>
              <a:rPr lang="bn-IN" sz="3200" dirty="0"/>
              <a:t>ইমেইলঃ </a:t>
            </a:r>
            <a:r>
              <a:rPr lang="en-US" sz="3200" dirty="0" smtClean="0">
                <a:hlinkClick r:id="rId2"/>
              </a:rPr>
              <a:t>kibria80@gmail.com</a:t>
            </a:r>
            <a:endParaRPr lang="bn-IN" sz="3200" dirty="0" smtClean="0"/>
          </a:p>
          <a:p>
            <a:pPr lvl="1" algn="just"/>
            <a:r>
              <a:rPr lang="bn-IN" sz="3200" dirty="0" smtClean="0"/>
              <a:t>মোবাইলঃ ০১৭১১ ৪৭৪০৫২ 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9" y="365951"/>
            <a:ext cx="3951684" cy="3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03" y="1088564"/>
            <a:ext cx="6534267" cy="39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6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C442C5-4E77-49C7-974C-D324CB959F08}"/>
              </a:ext>
            </a:extLst>
          </p:cNvPr>
          <p:cNvSpPr/>
          <p:nvPr/>
        </p:nvSpPr>
        <p:spPr>
          <a:xfrm>
            <a:off x="-822713" y="254521"/>
            <a:ext cx="128501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জাল টাকা শনাক্ত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করণের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UV</a:t>
            </a:r>
            <a:r>
              <a:rPr lang="bn-BD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রশ্মির ব্যাবহারঃ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F8FC28-9E10-4592-A60F-E0D7693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8" y="1337481"/>
            <a:ext cx="4461964" cy="4016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B5F4471-262F-4EDA-A860-D711DD37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083" y="1337481"/>
            <a:ext cx="6469039" cy="40167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জাল টাকা শনাক্</a:t>
            </a:r>
            <a:r>
              <a:rPr kumimoji="0" lang="bn-BD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তঃ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UV(ultra-violet) 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রশ্মি হলো দৃশ্যমান আলো ও রঞ্জন রশ্মি এ দুয়ের মাঝখানের তরঙ্গদৈর্ঘ্য বিশিষ্ট তড়িত্‍ চুম্বকীয় রশ্মি ।আসল এবং জাল নোট দেখতে একি হওয়ায় সাধারণভাবে বুঝা কঠিন ।আসল নোটে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security device 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রুপে ফসফোর ব্যবহৃত হয় ।রশ্মির ক্ষুদ্র তরঙ্গ দ্বারা ফসফোর অণুর ইলেকট্রন উত্তেজিত হয়ে আবার যখন একই জায়গায় ফিরে আসে তখন প্রতিপ্রভা সৃষ্টি হয় ।এই নীতির দ্বারা জাল টাকা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/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Vrinda" panose="020B0502040204020203" pitchFamily="34" charset="0"/>
              </a:rPr>
              <a:t>পাসপোর্ট শনাক্ত করা হয় ।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58E73-D13C-45B1-9876-28880C88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5" y="470316"/>
            <a:ext cx="2802834" cy="1371600"/>
          </a:xfrm>
        </p:spPr>
        <p:txBody>
          <a:bodyPr>
            <a:normAutofit fontScale="90000"/>
          </a:bodyPr>
          <a:lstStyle/>
          <a:p>
            <a:r>
              <a:rPr lang="bn-BD" dirty="0">
                <a:highlight>
                  <a:srgbClr val="FCF7F1"/>
                </a:highlight>
              </a:rPr>
              <a:t>শিখনফল</a:t>
            </a:r>
            <a:r>
              <a:rPr lang="en-US" dirty="0">
                <a:highlight>
                  <a:srgbClr val="FCF7F1"/>
                </a:highlight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228716-7DF4-4B3B-9366-ABCA65F7A6E7}"/>
              </a:ext>
            </a:extLst>
          </p:cNvPr>
          <p:cNvSpPr/>
          <p:nvPr/>
        </p:nvSpPr>
        <p:spPr>
          <a:xfrm>
            <a:off x="13647" y="1776324"/>
            <a:ext cx="66874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</a:t>
            </a: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UV</a:t>
            </a:r>
            <a:r>
              <a:rPr lang="bn-BD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রশ্মি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সম্পূর্কে জানতে পারবো। </a:t>
            </a:r>
            <a:endParaRPr lang="en-US" sz="4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46CCC3-46E1-479C-987A-2C0BD0C745E5}"/>
              </a:ext>
            </a:extLst>
          </p:cNvPr>
          <p:cNvSpPr/>
          <p:nvPr/>
        </p:nvSpPr>
        <p:spPr>
          <a:xfrm>
            <a:off x="594896" y="3587881"/>
            <a:ext cx="10915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bn-BD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জাল টাকা শনাক্ত করণের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UV</a:t>
            </a:r>
            <a:r>
              <a:rPr lang="bn-BD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রশ্মির ব্যাবহার করতে পারবো</a:t>
            </a:r>
            <a:r>
              <a:rPr lang="en-US" sz="320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77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CBDA23A4-4221-4B23-9C71-9B6B6CE14C74}"/>
              </a:ext>
            </a:extLst>
          </p:cNvPr>
          <p:cNvSpPr/>
          <p:nvPr/>
        </p:nvSpPr>
        <p:spPr>
          <a:xfrm>
            <a:off x="313898" y="1145357"/>
            <a:ext cx="9280477" cy="364395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266ABB-4FD4-4E60-8F19-7F95CBF45B56}"/>
              </a:ext>
            </a:extLst>
          </p:cNvPr>
          <p:cNvSpPr/>
          <p:nvPr/>
        </p:nvSpPr>
        <p:spPr>
          <a:xfrm>
            <a:off x="313898" y="2479427"/>
            <a:ext cx="8384751" cy="9495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b="1" dirty="0"/>
              <a:t>অতিবেগুনী রশ্মি</a:t>
            </a:r>
            <a:r>
              <a:rPr lang="as-IN" dirty="0"/>
              <a:t> এক ধরনের তড়িৎ-চুম্বকীয় বিকিরণ যার তরঙ্গদৈর্ঘ্য দৃশ্যমান আলোর চেয়ে ছোট এবং রঞ্জন রশ্মির চেয়ে বড়। এই রশ্মির তরঙ্গদৈর্ঘ্য ১০০ ন্যানোমিটার</a:t>
            </a:r>
            <a:r>
              <a:rPr lang="bn-BD" dirty="0"/>
              <a:t> </a:t>
            </a:r>
            <a:r>
              <a:rPr lang="as-IN" dirty="0"/>
              <a:t>থেকে ৪০০ ন্যানোমিটার এবং শক্তি ৩ ইলেকট্রন-ভোল্ট থেকে ১২৪ ইলেকট্রন-ভোল্ট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1180" y="409433"/>
            <a:ext cx="5677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UV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রশ্মি কি?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7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2CE98-41BD-4783-813C-2554E806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729006"/>
            <a:ext cx="4267299" cy="1371600"/>
          </a:xfrm>
        </p:spPr>
        <p:txBody>
          <a:bodyPr>
            <a:normAutofit/>
          </a:bodyPr>
          <a:lstStyle/>
          <a:p>
            <a:r>
              <a:rPr lang="bn-BD" sz="4400" dirty="0"/>
              <a:t>বাড়ির কাজঃ</a:t>
            </a:r>
            <a:endParaRPr lang="en-US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73114770-F76D-466B-891C-384614AFE3EC}"/>
              </a:ext>
            </a:extLst>
          </p:cNvPr>
          <p:cNvSpPr txBox="1">
            <a:spLocks/>
          </p:cNvSpPr>
          <p:nvPr/>
        </p:nvSpPr>
        <p:spPr>
          <a:xfrm>
            <a:off x="815009" y="228586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D5B205-6F0F-490C-B6F7-524F1630B5C7}"/>
              </a:ext>
            </a:extLst>
          </p:cNvPr>
          <p:cNvSpPr/>
          <p:nvPr/>
        </p:nvSpPr>
        <p:spPr>
          <a:xfrm>
            <a:off x="815009" y="3862316"/>
            <a:ext cx="1064911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জাল টাকা শনাক্ত করণের রশ্মির ব্যাবহার</a:t>
            </a:r>
            <a:r>
              <a:rPr lang="en-US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ব্যাখ্যা</a:t>
            </a:r>
            <a:r>
              <a:rPr lang="en-US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rgbClr val="2B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কর?</a:t>
            </a:r>
            <a:endParaRPr lang="en-US" sz="5400" dirty="0">
              <a:ln w="0"/>
              <a:solidFill>
                <a:srgbClr val="2B39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537" y="2285864"/>
            <a:ext cx="33846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</a:t>
            </a:r>
            <a:r>
              <a:rPr lang="bn-IN" sz="3200" dirty="0"/>
              <a:t>। </a:t>
            </a:r>
            <a:r>
              <a:rPr lang="en-US" sz="3200" dirty="0"/>
              <a:t>UV  </a:t>
            </a:r>
            <a:r>
              <a:rPr lang="bn-IN" sz="3200" dirty="0"/>
              <a:t>রশ্মি কি?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5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390D92-747A-4FA3-8D3D-9BFDB020B84F}"/>
              </a:ext>
            </a:extLst>
          </p:cNvPr>
          <p:cNvSpPr/>
          <p:nvPr/>
        </p:nvSpPr>
        <p:spPr>
          <a:xfrm>
            <a:off x="-218363" y="1965278"/>
            <a:ext cx="1076808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eestyle Script" panose="030804020302050B0404" pitchFamily="66" charset="0"/>
              </a:rPr>
              <a:t>Thank you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228C0C-F774-4270-99CB-314B07EBFBE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4487CEA-7875-4327-875F-CA3B32E80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82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PowerPoint Presentation</vt:lpstr>
      <vt:lpstr>PowerPoint Presentation</vt:lpstr>
      <vt:lpstr>PowerPoint Presentation</vt:lpstr>
      <vt:lpstr>PowerPoint Presentation</vt:lpstr>
      <vt:lpstr>শিখনফল: </vt:lpstr>
      <vt:lpstr>PowerPoint Presentation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2020-07-24T16:17:52Z</dcterms:created>
  <dcterms:modified xsi:type="dcterms:W3CDTF">2020-11-15T16:13:24Z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