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93" r:id="rId3"/>
    <p:sldId id="275" r:id="rId4"/>
    <p:sldId id="292" r:id="rId5"/>
    <p:sldId id="29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7" r:id="rId15"/>
    <p:sldId id="288" r:id="rId16"/>
    <p:sldId id="29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554A-5374-4788-B4D6-091056F62549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2104D-E849-47C4-B93A-B8BD2A340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BAD5-CEB8-4F7B-B8A1-85B61FAA55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0452-F586-44B2-AEC1-221992DBD918}" type="datetimeFigureOut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161" y="573206"/>
            <a:ext cx="28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</a:rPr>
              <a:t>শুভেচ্ছা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30" y="32983"/>
            <a:ext cx="6058470" cy="33960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28" y="3406254"/>
            <a:ext cx="5930344" cy="340056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Picture 6" descr="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7"/>
            <a:ext cx="6096001" cy="3297244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1564943" y="2412400"/>
            <a:ext cx="2187659" cy="10166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চিনি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29001"/>
            <a:ext cx="6096000" cy="34289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(৬৫-৭0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)%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অণুজীব জম্মানোর অনুকূল পরিবেশ সৃষ্টিতে বাধা দেয়। খাদ্যর অতিরিক্ত আদ্রতা শোষণ করে খাদ্য সংরক্ষণ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0"/>
            <a:ext cx="5473321" cy="327743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Picture 6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87" y="0"/>
            <a:ext cx="4572000" cy="3429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3277438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এসিটিক এসিড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ভিনেগার হিসেবে এসিটিক এসিড ব্যবহার করা হয়।খাদ্যের সাথে ভিনেগার ব্যবহার করলে খাদ্যের ব্যাকটেরিয়া ও ঈস্টের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অধিকাংশ অণুজীবেরর বংশবিস্তারে অনুকুল  পরিসর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ভিনেগার খাদ্যের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মান থেকে	এর নিচে নেমে আসে।ফলে খাদ্য দ্রব্যে অণুজীবের বংশবিস্তারে বাধা পায়।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আচার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পরিমানে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হয়।</a:t>
            </a:r>
          </a:p>
        </p:txBody>
      </p:sp>
    </p:spTree>
    <p:extLst>
      <p:ext uri="{BB962C8B-B14F-4D97-AF65-F5344CB8AC3E}">
        <p14:creationId xmlns:p14="http://schemas.microsoft.com/office/powerpoint/2010/main" val="12445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na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80" y="0"/>
            <a:ext cx="6053919" cy="3505200"/>
          </a:xfrm>
          <a:prstGeom prst="rect">
            <a:avLst/>
          </a:prstGeom>
        </p:spPr>
      </p:pic>
      <p:pic>
        <p:nvPicPr>
          <p:cNvPr id="6" name="Picture 5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5015"/>
            <a:ext cx="6285836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505200"/>
            <a:ext cx="12192000" cy="335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বং,সরিষা , হলু্‌দ ইত্যাদি খাদ্যের জারিত হওয়া থেকে রক্ষা করে খাদ্য সংরক্ষণ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475356" y="2844226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858"/>
            <a:ext cx="12192000" cy="33851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জীবাণুনাশক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পদাথ।এর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ঘনমাএা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70-95%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কাযকর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মিথানল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বিষাক্ত।ফলে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খাদ্য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94"/>
            <a:ext cx="4856813" cy="3505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F956-3484-4AA8-81FE-07045DB749F3}" type="datetime1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24499" y="2099232"/>
            <a:ext cx="2966357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ইথানল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56204" b="3447"/>
          <a:stretch/>
        </p:blipFill>
        <p:spPr>
          <a:xfrm>
            <a:off x="0" y="0"/>
            <a:ext cx="50292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FE45-B050-4539-89EB-7B3BE05F0A99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6934200" cy="35796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43200" y="1867706"/>
            <a:ext cx="1676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068" y="3938516"/>
            <a:ext cx="7487219" cy="27670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তেল </a:t>
            </a:r>
            <a:r>
              <a:rPr lang="en-US" sz="3200" dirty="0" smtClean="0">
                <a:solidFill>
                  <a:schemeClr val="tx1"/>
                </a:solidFill>
              </a:rPr>
              <a:t>অনুজীবকে </a:t>
            </a:r>
            <a:r>
              <a:rPr lang="en-US" sz="3200" dirty="0">
                <a:solidFill>
                  <a:schemeClr val="tx1"/>
                </a:solidFill>
              </a:rPr>
              <a:t>খাদ্যর সংস্পর্শে আসতে বাধা দেয়।এছাড়া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জারিত হওয়া থেকে রক্ষা করে খাদ্য সংরক্ষণ করে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আচার </a:t>
            </a:r>
            <a:r>
              <a:rPr lang="en-US" sz="3200" dirty="0">
                <a:solidFill>
                  <a:schemeClr val="tx1"/>
                </a:solidFill>
              </a:rPr>
              <a:t>তৈরীতে  প্রচুর সরিষার তেল ব্যাবহৃত হয়।</a:t>
            </a:r>
          </a:p>
        </p:txBody>
      </p:sp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0" y="3521076"/>
            <a:ext cx="3981450" cy="3184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571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সাইট্রিকএসিড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new pict for classic\food 1\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1250"/>
            <a:ext cx="408700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pict for classic\food 1\edta\citric acid\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371497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ew pict for classic\food 1\edta\citric acid\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78" y="3809454"/>
            <a:ext cx="3789523" cy="19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40A-D09B-423B-8B6A-603076579552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এসিড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লবন</a:t>
            </a:r>
          </a:p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এসিড,প্রোপায়নিক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এসিড,ল্যাকটিক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এসিড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তাদের লবন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হয়।ফলের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ড্রিংকস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জ্যাম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এসিড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করা হয়।</a:t>
            </a: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3754"/>
            <a:ext cx="4699712" cy="38342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58" y="3023755"/>
            <a:ext cx="4818042" cy="3834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C25-795E-41C3-8805-2A76A5FE41CD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BBF-78FD-475D-A7C0-AA75221E90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68"/>
            <a:ext cx="12192000" cy="6855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528" y="351009"/>
            <a:ext cx="2266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63915"/>
            <a:ext cx="121919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bn-IN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নামঃ </a:t>
            </a:r>
            <a:r>
              <a:rPr lang="en-US" sz="3200" dirty="0">
                <a:solidFill>
                  <a:srgbClr val="C00000"/>
                </a:solidFill>
              </a:rPr>
              <a:t>গোলাম কিবরিয়া 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পদবীঃ প্রভাষক 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বিষয়ঃ </a:t>
            </a:r>
            <a:r>
              <a:rPr lang="en-US" sz="3200" dirty="0" smtClean="0">
                <a:solidFill>
                  <a:srgbClr val="C00000"/>
                </a:solidFill>
              </a:rPr>
              <a:t>রসায়ন</a:t>
            </a:r>
            <a:endParaRPr lang="bn-IN" sz="3200" dirty="0" smtClean="0">
              <a:solidFill>
                <a:srgbClr val="C00000"/>
              </a:solidFill>
            </a:endParaRPr>
          </a:p>
          <a:p>
            <a:pPr lvl="1"/>
            <a:r>
              <a:rPr lang="bn-IN" sz="3200" dirty="0" smtClean="0">
                <a:solidFill>
                  <a:srgbClr val="C00000"/>
                </a:solidFill>
              </a:rPr>
              <a:t>রসায়ন ১ম পত্র </a:t>
            </a:r>
          </a:p>
          <a:p>
            <a:pPr lvl="1"/>
            <a:r>
              <a:rPr lang="bn-IN" sz="3200" dirty="0" smtClean="0">
                <a:solidFill>
                  <a:srgbClr val="C00000"/>
                </a:solidFill>
              </a:rPr>
              <a:t>করিমজান </a:t>
            </a:r>
            <a:r>
              <a:rPr lang="bn-IN" sz="3200" dirty="0">
                <a:solidFill>
                  <a:srgbClr val="C00000"/>
                </a:solidFill>
              </a:rPr>
              <a:t>মহিলা কামিল – এম,এ মাদ্রাসা</a:t>
            </a:r>
          </a:p>
          <a:p>
            <a:pPr lvl="1"/>
            <a:r>
              <a:rPr lang="bn-IN" sz="3200" dirty="0">
                <a:solidFill>
                  <a:srgbClr val="C00000"/>
                </a:solidFill>
              </a:rPr>
              <a:t>চরফ্যাশন, ভোলা</a:t>
            </a:r>
          </a:p>
          <a:p>
            <a:pPr lvl="1"/>
            <a:r>
              <a:rPr lang="bn-IN" sz="3200" dirty="0"/>
              <a:t>ইমেইলঃ </a:t>
            </a:r>
            <a:r>
              <a:rPr lang="en-US" sz="3200" dirty="0" smtClean="0">
                <a:hlinkClick r:id="rId2"/>
              </a:rPr>
              <a:t>kibria80@gmail.com</a:t>
            </a:r>
            <a:endParaRPr lang="bn-IN" sz="3200" dirty="0" smtClean="0"/>
          </a:p>
          <a:p>
            <a:pPr lvl="1"/>
            <a:r>
              <a:rPr lang="bn-IN" sz="3200" dirty="0" smtClean="0"/>
              <a:t>মোবাইলঃ ০১৭১১ ৪৭৪০৫২ </a:t>
            </a:r>
          </a:p>
          <a:p>
            <a:pPr lvl="1"/>
            <a:endParaRPr lang="en-US" sz="2800" dirty="0"/>
          </a:p>
          <a:p>
            <a:endParaRPr lang="en-US" sz="36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9" y="365951"/>
            <a:ext cx="3951684" cy="3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EC8C-9CCE-4EE2-BF6C-655D13C8A793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pi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96" y="193346"/>
            <a:ext cx="5356313" cy="3273185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25" y="3863155"/>
            <a:ext cx="5395414" cy="2885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0" y="3169335"/>
            <a:ext cx="4927264" cy="3273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7230" y="752720"/>
            <a:ext cx="401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প্রিজাভেটিভ ছাড়া ও প্রিজারভেটিভ যুক্ত ফল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4584" y="1992573"/>
            <a:ext cx="6933063" cy="300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7" y="2988861"/>
            <a:ext cx="7874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প্রিজারভেটিভ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প্রিজারভেটিভ  ছাড়া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038" y="1296536"/>
            <a:ext cx="219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3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যেসব পদাথ খাদ্যের সাথে পরিমিত পরিমানে মিশিয়ে খাদ্যকে বিভিন্ন অণূজীব এর আক্রমণ থেকে রক্ষা করে তাদের প্রিজারভেটিভস বলে।</a:t>
            </a: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346"/>
            <a:ext cx="5867399" cy="33080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38055" y="990600"/>
            <a:ext cx="69273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4AF-7004-4E3B-87AD-18873FB8C83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Left-Right Arrow Callout 4"/>
          <p:cNvSpPr/>
          <p:nvPr/>
        </p:nvSpPr>
        <p:spPr>
          <a:xfrm>
            <a:off x="2956447" y="2389632"/>
            <a:ext cx="6296735" cy="1496568"/>
          </a:xfrm>
          <a:prstGeom prst="left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31740" y="2127913"/>
            <a:ext cx="2596487" cy="2209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181" y="2127913"/>
            <a:ext cx="2876266" cy="21209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কৃএিম বা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7443" y="0"/>
            <a:ext cx="8314707" cy="14725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 descr="na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219200"/>
            <a:ext cx="85581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7" y="-10237"/>
            <a:ext cx="4419600" cy="34597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660474" y="1884347"/>
            <a:ext cx="1874293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50609"/>
            <a:ext cx="12191999" cy="34085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 ঘনমাএার দ্রবন খাদ্য দ্রব্য থেকে মুক্ত পানিকে শুষে নিয়ে অণুজীব জম্মানোর অনুকূল পরিবেশ সৃষ্টিতে বাধা দেয়।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127355"/>
            <a:ext cx="3981450" cy="3184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833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305</Words>
  <Application>Microsoft Office PowerPoint</Application>
  <PresentationFormat>Custom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</dc:creator>
  <cp:lastModifiedBy>Windows User</cp:lastModifiedBy>
  <cp:revision>46</cp:revision>
  <dcterms:created xsi:type="dcterms:W3CDTF">2017-04-03T18:22:57Z</dcterms:created>
  <dcterms:modified xsi:type="dcterms:W3CDTF">2020-11-15T17:40:02Z</dcterms:modified>
</cp:coreProperties>
</file>