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88" r:id="rId2"/>
    <p:sldId id="284" r:id="rId3"/>
    <p:sldId id="285" r:id="rId4"/>
    <p:sldId id="262" r:id="rId5"/>
    <p:sldId id="286" r:id="rId6"/>
    <p:sldId id="277" r:id="rId7"/>
    <p:sldId id="278" r:id="rId8"/>
    <p:sldId id="267" r:id="rId9"/>
    <p:sldId id="264" r:id="rId10"/>
    <p:sldId id="265" r:id="rId11"/>
    <p:sldId id="280" r:id="rId12"/>
    <p:sldId id="281" r:id="rId13"/>
    <p:sldId id="282" r:id="rId14"/>
    <p:sldId id="283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3079F"/>
    <a:srgbClr val="70458B"/>
    <a:srgbClr val="990033"/>
    <a:srgbClr val="0B0BA1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FF89-8B6C-42AD-B132-C54AAE5D85E3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0850-D502-40E6-AAA5-3B2D97F3E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FF89-8B6C-42AD-B132-C54AAE5D85E3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0850-D502-40E6-AAA5-3B2D97F3E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5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FF89-8B6C-42AD-B132-C54AAE5D85E3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0850-D502-40E6-AAA5-3B2D97F3E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69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FF89-8B6C-42AD-B132-C54AAE5D85E3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0850-D502-40E6-AAA5-3B2D97F3E1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8466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FF89-8B6C-42AD-B132-C54AAE5D85E3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0850-D502-40E6-AAA5-3B2D97F3E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88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FF89-8B6C-42AD-B132-C54AAE5D85E3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0850-D502-40E6-AAA5-3B2D97F3E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12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FF89-8B6C-42AD-B132-C54AAE5D85E3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0850-D502-40E6-AAA5-3B2D97F3E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68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FF89-8B6C-42AD-B132-C54AAE5D85E3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0850-D502-40E6-AAA5-3B2D97F3E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0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FF89-8B6C-42AD-B132-C54AAE5D85E3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0850-D502-40E6-AAA5-3B2D97F3E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4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FF89-8B6C-42AD-B132-C54AAE5D85E3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0850-D502-40E6-AAA5-3B2D97F3E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61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FF89-8B6C-42AD-B132-C54AAE5D85E3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0850-D502-40E6-AAA5-3B2D97F3E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2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FF89-8B6C-42AD-B132-C54AAE5D85E3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0850-D502-40E6-AAA5-3B2D97F3E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7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FF89-8B6C-42AD-B132-C54AAE5D85E3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0850-D502-40E6-AAA5-3B2D97F3E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81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FF89-8B6C-42AD-B132-C54AAE5D85E3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0850-D502-40E6-AAA5-3B2D97F3E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95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FF89-8B6C-42AD-B132-C54AAE5D85E3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0850-D502-40E6-AAA5-3B2D97F3E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8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FF89-8B6C-42AD-B132-C54AAE5D85E3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0850-D502-40E6-AAA5-3B2D97F3E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7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1FF89-8B6C-42AD-B132-C54AAE5D85E3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70850-D502-40E6-AAA5-3B2D97F3E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5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991FF89-8B6C-42AD-B132-C54AAE5D85E3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70850-D502-40E6-AAA5-3B2D97F3E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23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7894" y="2215166"/>
            <a:ext cx="7769395" cy="186204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ln w="381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b="1" dirty="0" smtClean="0">
                <a:ln w="381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381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1500" b="1" dirty="0">
              <a:ln w="38100">
                <a:solidFill>
                  <a:srgbClr val="FFFF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54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5" y="323642"/>
            <a:ext cx="12192000" cy="6520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2042" y="961850"/>
            <a:ext cx="1782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উর্ধব মহাশিরা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067" y="4312884"/>
            <a:ext cx="1782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ডান অলিন্দ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32243" y="1071135"/>
            <a:ext cx="1782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মহাধমনি</a:t>
            </a:r>
            <a:r>
              <a:rPr lang="bn-IN" sz="28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26773" y="1460286"/>
            <a:ext cx="303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বাম পালমোনারি ধমনি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32244" y="4828593"/>
            <a:ext cx="1782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বাম নিলয়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7207" y="5607408"/>
            <a:ext cx="1782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ডান নিলয়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6055" y="6178564"/>
            <a:ext cx="1782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নিম্ন মহাশিরা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428" y="3731371"/>
            <a:ext cx="2819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সেমিলুনার কপাটিকা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4433" y="4860072"/>
            <a:ext cx="2819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ট্রাইকাসপিড কপাটিকা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32244" y="5258446"/>
            <a:ext cx="2819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আন্তঃনিলীয় পর্দা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2665714"/>
            <a:ext cx="2545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সেমিলুনার কপাটিকা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1807398"/>
            <a:ext cx="2752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ডান পালমোনারি ধমনি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3188934"/>
            <a:ext cx="2298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ডান পালমোনারি শিরা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16333" y="1936822"/>
            <a:ext cx="2451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পালমোনারি ধমনি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396832" y="2324668"/>
            <a:ext cx="2655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বাম পালমোনারি শিরা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434942" y="3043786"/>
            <a:ext cx="1782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বাম অলিন্দ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72172" y="3663822"/>
            <a:ext cx="2819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বাইকাসপিড কপাটিকা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35331" y="13136"/>
            <a:ext cx="5084987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পথে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রক্ত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প্রবেশ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বাহির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2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endParaRPr lang="en-US" sz="32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86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2" grpId="0"/>
      <p:bldP spid="13" grpId="0"/>
      <p:bldP spid="14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1" grpId="0"/>
      <p:bldP spid="33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4920" y="1082040"/>
            <a:ext cx="36576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b="1" u="sng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bn-IN" sz="5400" b="1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3960" y="2956560"/>
            <a:ext cx="612648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b="1" dirty="0" smtClean="0">
                <a:solidFill>
                  <a:srgbClr val="990033"/>
                </a:solidFill>
                <a:latin typeface="NikoshBAN" pitchFamily="2" charset="0"/>
                <a:cs typeface="NikoshBAN" pitchFamily="2" charset="0"/>
              </a:rPr>
              <a:t>ধমনি কাকে বলে ? </a:t>
            </a:r>
            <a:endParaRPr lang="en-US" sz="4000" b="1" dirty="0">
              <a:solidFill>
                <a:srgbClr val="9900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3872" y="4092416"/>
            <a:ext cx="6126480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    </a:t>
            </a:r>
            <a:r>
              <a:rPr lang="bn-IN" sz="4000" b="1" dirty="0" smtClean="0">
                <a:solidFill>
                  <a:srgbClr val="0070C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শিরা </a:t>
            </a:r>
            <a:r>
              <a:rPr lang="bn-IN" sz="4000" b="1" dirty="0" smtClean="0">
                <a:solidFill>
                  <a:srgbClr val="0070C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কাকে বলে </a:t>
            </a:r>
            <a:r>
              <a:rPr lang="bn-IN" sz="4800" b="1" dirty="0" smtClean="0">
                <a:solidFill>
                  <a:srgbClr val="0070C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?</a:t>
            </a:r>
            <a:endParaRPr lang="en-US" sz="4800" b="1" dirty="0">
              <a:solidFill>
                <a:srgbClr val="0070C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0680" y="1219200"/>
            <a:ext cx="3703320" cy="1107996"/>
          </a:xfrm>
          <a:prstGeom prst="rect">
            <a:avLst/>
          </a:prstGeom>
          <a:solidFill>
            <a:srgbClr val="70458B"/>
          </a:solidFill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600" b="1" u="sng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5440" y="3078480"/>
            <a:ext cx="7824774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পালমোনারি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ধমনি ও শিরার মধ্যে পার্থক্য লিখ । 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548"/>
            <a:ext cx="12192000" cy="6278451"/>
          </a:xfrm>
          <a:prstGeom prst="rect">
            <a:avLst/>
          </a:prstGeom>
        </p:spPr>
      </p:pic>
      <p:sp>
        <p:nvSpPr>
          <p:cNvPr id="3" name="Smiley Face 2"/>
          <p:cNvSpPr/>
          <p:nvPr/>
        </p:nvSpPr>
        <p:spPr>
          <a:xfrm>
            <a:off x="1773289" y="1214960"/>
            <a:ext cx="441960" cy="426720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45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2103120" y="6065520"/>
            <a:ext cx="441960" cy="426720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iley Face 4"/>
          <p:cNvSpPr/>
          <p:nvPr/>
        </p:nvSpPr>
        <p:spPr>
          <a:xfrm>
            <a:off x="9377430" y="5322850"/>
            <a:ext cx="441960" cy="42672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9360408" y="1611547"/>
            <a:ext cx="441960" cy="426720"/>
          </a:xfrm>
          <a:prstGeom prst="smileyFace">
            <a:avLst>
              <a:gd name="adj" fmla="val -4653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miley Face 6"/>
          <p:cNvSpPr/>
          <p:nvPr/>
        </p:nvSpPr>
        <p:spPr>
          <a:xfrm>
            <a:off x="9433560" y="1122151"/>
            <a:ext cx="441960" cy="426720"/>
          </a:xfrm>
          <a:prstGeom prst="smileyFace">
            <a:avLst>
              <a:gd name="adj" fmla="val -465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2082458" y="3335476"/>
            <a:ext cx="441960" cy="426720"/>
          </a:xfrm>
          <a:prstGeom prst="smileyFac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1181134"/>
            <a:ext cx="1782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ঊর্ধ্ব মহাশিরা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153" y="6087844"/>
            <a:ext cx="1782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নিম্ন মহাশিরা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285" y="3374113"/>
            <a:ext cx="1996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ডান পালমোনারি শিরা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27841" y="1090438"/>
            <a:ext cx="1782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মহাধমনি</a:t>
            </a:r>
            <a:r>
              <a:rPr lang="bn-IN" sz="28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02368" y="1585398"/>
            <a:ext cx="2389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বাম পালমোনারি ধমনি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43361" y="5305941"/>
            <a:ext cx="19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আন্তঃনিলীয় পর্দা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8709" y="18439"/>
            <a:ext cx="1751527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মূল্যায়ন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7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7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7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87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7927" y="831273"/>
            <a:ext cx="4038600" cy="120032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7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  </a:t>
            </a:r>
            <a:endParaRPr lang="en-US" sz="72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21775" y="3186545"/>
            <a:ext cx="8336280" cy="2133600"/>
          </a:xfrm>
          <a:prstGeom prst="roundRect">
            <a:avLst/>
          </a:prstGeom>
          <a:solidFill>
            <a:srgbClr val="F307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হৃৎপিন্ডের চিহ্নিত চিত্র অংকন করে রক্ত সঞ্চালন প্রক্রিয়া</a:t>
            </a:r>
            <a:r>
              <a:rPr lang="en-US" sz="5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IN" sz="5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কর। </a:t>
            </a:r>
            <a:endParaRPr lang="en-US" sz="54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04109" y="1487537"/>
            <a:ext cx="819860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9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01885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45225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/>
        </p:nvSpPr>
        <p:spPr bwMode="auto">
          <a:xfrm>
            <a:off x="3525591" y="2240924"/>
            <a:ext cx="4751388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দেবনাথ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6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রাফেত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মিরপুর,কুষ্টিয়া</a:t>
            </a:r>
            <a:r>
              <a:rPr lang="en-US" sz="3600" b="1" dirty="0">
                <a:solidFill>
                  <a:srgbClr val="FF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b="1" dirty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 smtClean="0"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4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</a:t>
            </a:r>
            <a:r>
              <a:rPr lang="en-US" sz="2400" dirty="0" smtClean="0">
                <a:solidFill>
                  <a:srgbClr val="800000"/>
                </a:solidFill>
              </a:rPr>
              <a:t>gcdn1977@gmail.com</a:t>
            </a:r>
            <a:endParaRPr lang="en-US" sz="2400" dirty="0">
              <a:solidFill>
                <a:srgbClr val="80000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endParaRPr lang="en-US" sz="24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8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53591"/>
            <a:ext cx="12192000" cy="5232202"/>
          </a:xfrm>
          <a:prstGeom prst="rect">
            <a:avLst/>
          </a:prstGeom>
          <a:gradFill flip="none" rotWithShape="1">
            <a:gsLst>
              <a:gs pos="29000">
                <a:schemeClr val="accent2">
                  <a:lumMod val="40000"/>
                  <a:lumOff val="60000"/>
                </a:schemeClr>
              </a:gs>
              <a:gs pos="54000">
                <a:schemeClr val="accent2">
                  <a:lumMod val="95000"/>
                  <a:lumOff val="5000"/>
                </a:schemeClr>
              </a:gs>
              <a:gs pos="70000">
                <a:schemeClr val="accent2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marL="628650" lvl="3" indent="-628650">
              <a:buFont typeface="Wingdings" panose="05000000000000000000" pitchFamily="2" charset="2"/>
              <a:buChar char="v"/>
            </a:pPr>
            <a:endParaRPr lang="bn-IN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3"/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(২য়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/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একাদশ-দ্বাদশ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/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/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bn-IN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/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IN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1"/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807666"/>
            <a:ext cx="1219200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6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4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9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5415" y="2788035"/>
            <a:ext cx="1013589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হৃৎপিন্ডের গঠন  </a:t>
            </a:r>
            <a:endParaRPr lang="en-US" sz="80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4755" y="606947"/>
            <a:ext cx="71972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rgbClr val="F3079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বিষয় </a:t>
            </a:r>
            <a:endParaRPr lang="en-US" sz="6600" dirty="0">
              <a:solidFill>
                <a:srgbClr val="F3079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3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6306" y="201884"/>
            <a:ext cx="2600696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44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0566" y="3626657"/>
            <a:ext cx="6495803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ধমনি ও শিরা কি তা বলতে পারবে।  </a:t>
            </a:r>
            <a:endParaRPr lang="en-US" sz="40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0566" y="2552658"/>
            <a:ext cx="8172203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হৃ</a:t>
            </a:r>
            <a:r>
              <a:rPr lang="en-US" sz="40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ৎ</a:t>
            </a:r>
            <a:r>
              <a:rPr lang="bn-IN" sz="40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পিন্ডের বিভিন্ন অংশ চিহ্নিত করতে পারবে। </a:t>
            </a:r>
            <a:endParaRPr lang="en-US" sz="4000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0566" y="4700656"/>
            <a:ext cx="7649688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F3079F"/>
                </a:solidFill>
                <a:latin typeface="NikoshBAN" pitchFamily="2" charset="0"/>
                <a:cs typeface="NikoshBAN" pitchFamily="2" charset="0"/>
              </a:rPr>
              <a:t>রক্ত সঞ্চালন প্রক্রিয়া বর্ণনা করতে পারবে। </a:t>
            </a:r>
            <a:endParaRPr lang="en-US" sz="4000" dirty="0">
              <a:solidFill>
                <a:srgbClr val="F3079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0566" y="1472335"/>
            <a:ext cx="48612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--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482"/>
            <a:ext cx="12192000" cy="69178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84960" y="1203960"/>
            <a:ext cx="272796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4800" dirty="0" smtClean="0">
                <a:solidFill>
                  <a:srgbClr val="0B0BA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রক্ত কি? </a:t>
            </a:r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240280"/>
            <a:ext cx="765048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রক্ত এক ধরণের তরল যোজক কলা ।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3520" y="3825240"/>
            <a:ext cx="760476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8000"/>
                </a:solidFill>
                <a:latin typeface="NikoshBAN" pitchFamily="2" charset="0"/>
                <a:cs typeface="NikoshBAN" pitchFamily="2" charset="0"/>
              </a:rPr>
              <a:t>রক্ত সঞ্চালনের প্রধান অঙ্গ কি ?   </a:t>
            </a:r>
            <a:endParaRPr lang="en-US" sz="3600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4480" y="4892040"/>
            <a:ext cx="2164080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F3079F"/>
                </a:solidFill>
                <a:latin typeface="NikoshBAN" pitchFamily="2" charset="0"/>
                <a:cs typeface="NikoshBAN" pitchFamily="2" charset="0"/>
              </a:rPr>
              <a:t>হৃদপিন্ড  </a:t>
            </a:r>
            <a:endParaRPr lang="en-US" sz="3600" dirty="0">
              <a:solidFill>
                <a:srgbClr val="F3079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156" y="0"/>
            <a:ext cx="6788258" cy="42752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7882" y="1638077"/>
            <a:ext cx="1782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শিরা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78295" y="349135"/>
            <a:ext cx="1782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ধমনি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4841" y="557429"/>
            <a:ext cx="228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কৈশিক জালিকা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38647" y="4291091"/>
            <a:ext cx="1133341" cy="8059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67895" y="4275205"/>
            <a:ext cx="13202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B0BA1"/>
                </a:solidFill>
                <a:latin typeface="NikoshBAN" pitchFamily="2" charset="0"/>
                <a:cs typeface="NikoshBAN" pitchFamily="2" charset="0"/>
              </a:rPr>
              <a:t>ধমনি</a:t>
            </a:r>
            <a:r>
              <a:rPr lang="bn-IN" sz="4400" dirty="0" smtClean="0">
                <a:solidFill>
                  <a:srgbClr val="0B0BA1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4400" dirty="0">
              <a:solidFill>
                <a:srgbClr val="0B0BA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725769" y="5126091"/>
            <a:ext cx="1146219" cy="710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48116" y="5158210"/>
            <a:ext cx="914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শিরা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26363" y="4383423"/>
            <a:ext cx="4475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অক্সিজেন যুক্ত রক্ত পরিবহন করে</a:t>
            </a:r>
            <a:r>
              <a:rPr lang="bn-IN" sz="3200" dirty="0">
                <a:solidFill>
                  <a:srgbClr val="8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8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03806" y="5251887"/>
            <a:ext cx="5576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B0BA1"/>
                </a:solidFill>
                <a:latin typeface="NikoshBAN" pitchFamily="2" charset="0"/>
                <a:cs typeface="NikoshBAN" pitchFamily="2" charset="0"/>
              </a:rPr>
              <a:t>কার্বন ডাই অক্সাইড যুক্ত রক্ত পরিবহন করে।</a:t>
            </a:r>
            <a:endParaRPr lang="en-US" sz="3200" dirty="0">
              <a:solidFill>
                <a:srgbClr val="0B0BA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51720" y="655320"/>
            <a:ext cx="50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1429555" y="5865750"/>
            <a:ext cx="1622736" cy="99225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80692" y="5903893"/>
            <a:ext cx="16871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কৈশিক জালিকা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7882" y="6078827"/>
            <a:ext cx="6382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ধমনি পুনঃপুনঃ বিভাজিত হয়ে যে রক্তজাল সৃষ্টি হয়।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62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/>
      <p:bldP spid="10" grpId="0" animBg="1"/>
      <p:bldP spid="11" grpId="0"/>
      <p:bldP spid="12" grpId="0"/>
      <p:bldP spid="13" grpId="0"/>
      <p:bldP spid="2" grpId="0" animBg="1"/>
      <p:bldP spid="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8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4106" y="1270860"/>
            <a:ext cx="1782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ঊর্ধ্ব মহাশিরা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88276" y="978012"/>
            <a:ext cx="1782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মহাধমনি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34646" y="1357660"/>
            <a:ext cx="303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বাম পালমনারি ধমনি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011" y="1875052"/>
            <a:ext cx="303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ডান পালমোনারি ধমনি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4106" y="6334092"/>
            <a:ext cx="1782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নিম্ন মহাশিরা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0476" y="3002464"/>
            <a:ext cx="1782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ডান অলিন্দ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27761" y="2217634"/>
            <a:ext cx="1782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বাম অলিন্দ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27760" y="5100319"/>
            <a:ext cx="1782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বাম নিলয়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0477" y="5812937"/>
            <a:ext cx="1782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ডান নিলয়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69219" y="2697960"/>
            <a:ext cx="303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বাম পালমনারি শিরা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2011" y="3868266"/>
            <a:ext cx="303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ডান পালমোনারি শিরা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0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1375</TotalTime>
  <Words>239</Words>
  <Application>Microsoft Office PowerPoint</Application>
  <PresentationFormat>Widescreen</PresentationFormat>
  <Paragraphs>76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Century Gothic</vt:lpstr>
      <vt:lpstr>Nikosh</vt:lpstr>
      <vt:lpstr>NikoshBAN</vt:lpstr>
      <vt:lpstr>NikoshLightBAN</vt:lpstr>
      <vt:lpstr>SutonnyMJ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Dhrubo</dc:creator>
  <cp:lastModifiedBy>User</cp:lastModifiedBy>
  <cp:revision>269</cp:revision>
  <dcterms:created xsi:type="dcterms:W3CDTF">2014-05-23T03:31:59Z</dcterms:created>
  <dcterms:modified xsi:type="dcterms:W3CDTF">2020-11-15T18:56:20Z</dcterms:modified>
</cp:coreProperties>
</file>