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81" r:id="rId8"/>
    <p:sldId id="282" r:id="rId9"/>
    <p:sldId id="263" r:id="rId10"/>
    <p:sldId id="264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8" r:id="rId20"/>
    <p:sldId id="279" r:id="rId21"/>
    <p:sldId id="280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62" d="100"/>
          <a:sy n="62" d="100"/>
        </p:scale>
        <p:origin x="31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59EAA-859F-4408-A4FC-82BDBB09C0F4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9F7C08-CE6D-41B5-85A7-EE5E7C88D1AF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রোকনুজ্জামান খান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B93966-B7CB-429E-89A8-875E2D97D939}" type="parTrans" cxnId="{2097CF59-E0B5-43B0-B927-35298F3CF325}">
      <dgm:prSet/>
      <dgm:spPr/>
      <dgm:t>
        <a:bodyPr/>
        <a:lstStyle/>
        <a:p>
          <a:endParaRPr lang="en-US"/>
        </a:p>
      </dgm:t>
    </dgm:pt>
    <dgm:pt modelId="{8F543FE7-FF1A-4FFD-AE28-A7A68C6F96E4}" type="sibTrans" cxnId="{2097CF59-E0B5-43B0-B927-35298F3CF325}">
      <dgm:prSet/>
      <dgm:spPr/>
      <dgm:t>
        <a:bodyPr/>
        <a:lstStyle/>
        <a:p>
          <a:endParaRPr lang="en-US"/>
        </a:p>
      </dgm:t>
    </dgm:pt>
    <dgm:pt modelId="{A38A4A94-66B5-4E42-A48B-579040CD4B4C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‘দাদা ভাই’ নামে সমধিক পরিচিত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65CD1C-44EB-480F-BDA8-44633F8B2936}" type="parTrans" cxnId="{65F177F7-405A-4F56-A0D6-0218019D3689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733C44-4E9A-4FAE-9BEC-1A5E1C5AF17E}" type="sibTrans" cxnId="{65F177F7-405A-4F56-A0D6-0218019D3689}">
      <dgm:prSet/>
      <dgm:spPr/>
      <dgm:t>
        <a:bodyPr/>
        <a:lstStyle/>
        <a:p>
          <a:endParaRPr lang="en-US"/>
        </a:p>
      </dgm:t>
    </dgm:pt>
    <dgm:pt modelId="{4F929DB9-0BC3-4446-959A-B388B0E8DB8C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জন্ম-৯ এপ্রিল,১৯২৫ খ্রিষ্টাব্দ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93DD12-59DD-4B3A-A5F4-359F128E1FF5}" type="parTrans" cxnId="{7A5E42BE-BD18-493C-87AE-5C60044F34C2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D4E2DB-0925-4490-B982-DD6175AE6519}" type="sibTrans" cxnId="{7A5E42BE-BD18-493C-87AE-5C60044F34C2}">
      <dgm:prSet/>
      <dgm:spPr/>
      <dgm:t>
        <a:bodyPr/>
        <a:lstStyle/>
        <a:p>
          <a:endParaRPr lang="en-US"/>
        </a:p>
      </dgm:t>
    </dgm:pt>
    <dgm:pt modelId="{D1D43BC2-D787-441F-9357-B8090FE0E4EE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জন্মস্থান-পাংশা,ফরিদপুর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BB1E97-1835-41F2-B8BE-61FEBF3D64EE}" type="parTrans" cxnId="{608090E2-B06C-4BE0-A58B-B2CFA19D9518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E46C7F-76A9-4477-8D59-EA6B14B6C780}" type="sibTrans" cxnId="{608090E2-B06C-4BE0-A58B-B2CFA19D9518}">
      <dgm:prSet/>
      <dgm:spPr/>
      <dgm:t>
        <a:bodyPr/>
        <a:lstStyle/>
        <a:p>
          <a:endParaRPr lang="en-US"/>
        </a:p>
      </dgm:t>
    </dgm:pt>
    <dgm:pt modelId="{3D6766C3-4454-480D-888D-3ACB4602AE86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মৃত্যু- ৩ ডিসেম্বর,১৯৯৯ খ্রিষ্টাব্দ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FB2E57-5D7D-4A02-97F1-8F8698DB733F}" type="parTrans" cxnId="{BCA865E0-183A-47D4-A804-CE101A5B2E67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1D3D5F-ABD9-41D8-A7A9-958756F2F471}" type="sibTrans" cxnId="{BCA865E0-183A-47D4-A804-CE101A5B2E67}">
      <dgm:prSet/>
      <dgm:spPr/>
      <dgm:t>
        <a:bodyPr/>
        <a:lstStyle/>
        <a:p>
          <a:endParaRPr lang="en-US"/>
        </a:p>
      </dgm:t>
    </dgm:pt>
    <dgm:pt modelId="{A3850231-50C6-4932-8C95-F5F8EC521B61}" type="pres">
      <dgm:prSet presAssocID="{70859EAA-859F-4408-A4FC-82BDBB09C0F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F197E5-85ED-40CC-830D-BAA24C355B69}" type="pres">
      <dgm:prSet presAssocID="{2C9F7C08-CE6D-41B5-85A7-EE5E7C88D1AF}" presName="centerShape" presStyleLbl="node0" presStyleIdx="0" presStyleCnt="1" custScaleX="149500"/>
      <dgm:spPr/>
      <dgm:t>
        <a:bodyPr/>
        <a:lstStyle/>
        <a:p>
          <a:endParaRPr lang="en-US"/>
        </a:p>
      </dgm:t>
    </dgm:pt>
    <dgm:pt modelId="{C8090C8F-C020-41B2-9053-60BE4E0B384C}" type="pres">
      <dgm:prSet presAssocID="{9665CD1C-44EB-480F-BDA8-44633F8B2936}" presName="parTrans" presStyleLbl="sibTrans2D1" presStyleIdx="0" presStyleCnt="4"/>
      <dgm:spPr/>
    </dgm:pt>
    <dgm:pt modelId="{28F42A8F-A310-4EEA-B6D3-5A2DFFD36A00}" type="pres">
      <dgm:prSet presAssocID="{9665CD1C-44EB-480F-BDA8-44633F8B2936}" presName="connectorText" presStyleLbl="sibTrans2D1" presStyleIdx="0" presStyleCnt="4"/>
      <dgm:spPr/>
    </dgm:pt>
    <dgm:pt modelId="{260AA31A-82DD-42EF-A859-1751CC275180}" type="pres">
      <dgm:prSet presAssocID="{A38A4A94-66B5-4E42-A48B-579040CD4B4C}" presName="node" presStyleLbl="node1" presStyleIdx="0" presStyleCnt="4" custScaleX="163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50BF8-575C-4587-A9CE-428F5C5F8A5B}" type="pres">
      <dgm:prSet presAssocID="{A893DD12-59DD-4B3A-A5F4-359F128E1FF5}" presName="parTrans" presStyleLbl="sibTrans2D1" presStyleIdx="1" presStyleCnt="4"/>
      <dgm:spPr/>
    </dgm:pt>
    <dgm:pt modelId="{34ADF882-CDC1-4A4D-B983-D4123C2B3DB4}" type="pres">
      <dgm:prSet presAssocID="{A893DD12-59DD-4B3A-A5F4-359F128E1FF5}" presName="connectorText" presStyleLbl="sibTrans2D1" presStyleIdx="1" presStyleCnt="4"/>
      <dgm:spPr/>
    </dgm:pt>
    <dgm:pt modelId="{215DB8C5-D350-4C46-9EFB-85175B9F56ED}" type="pres">
      <dgm:prSet presAssocID="{4F929DB9-0BC3-4446-959A-B388B0E8DB8C}" presName="node" presStyleLbl="node1" presStyleIdx="1" presStyleCnt="4" custScaleX="167844" custRadScaleRad="144807" custRadScaleInc="1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1F2BC-BD2B-4D03-83C7-4F5B5BC33680}" type="pres">
      <dgm:prSet presAssocID="{33BB1E97-1835-41F2-B8BE-61FEBF3D64EE}" presName="parTrans" presStyleLbl="sibTrans2D1" presStyleIdx="2" presStyleCnt="4"/>
      <dgm:spPr/>
    </dgm:pt>
    <dgm:pt modelId="{9459C377-93B4-43E4-AF25-0A63F65B1847}" type="pres">
      <dgm:prSet presAssocID="{33BB1E97-1835-41F2-B8BE-61FEBF3D64EE}" presName="connectorText" presStyleLbl="sibTrans2D1" presStyleIdx="2" presStyleCnt="4"/>
      <dgm:spPr/>
    </dgm:pt>
    <dgm:pt modelId="{9AC6F53F-8495-402E-A801-2CC4CFA0DA78}" type="pres">
      <dgm:prSet presAssocID="{D1D43BC2-D787-441F-9357-B8090FE0E4EE}" presName="node" presStyleLbl="node1" presStyleIdx="2" presStyleCnt="4" custScaleX="204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E201B-6BE3-445B-B399-604F3371AB3B}" type="pres">
      <dgm:prSet presAssocID="{55FB2E57-5D7D-4A02-97F1-8F8698DB733F}" presName="parTrans" presStyleLbl="sibTrans2D1" presStyleIdx="3" presStyleCnt="4"/>
      <dgm:spPr/>
    </dgm:pt>
    <dgm:pt modelId="{30E1E895-8939-445E-AD72-0DEEFDA0510D}" type="pres">
      <dgm:prSet presAssocID="{55FB2E57-5D7D-4A02-97F1-8F8698DB733F}" presName="connectorText" presStyleLbl="sibTrans2D1" presStyleIdx="3" presStyleCnt="4"/>
      <dgm:spPr/>
    </dgm:pt>
    <dgm:pt modelId="{95F7CE90-63FF-4DA3-9C6C-A425233A1A99}" type="pres">
      <dgm:prSet presAssocID="{3D6766C3-4454-480D-888D-3ACB4602AE86}" presName="node" presStyleLbl="node1" presStyleIdx="3" presStyleCnt="4" custScaleX="170526" custRadScaleRad="145472" custRadScaleInc="3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01F073-3927-4A7C-94CD-35223066DE2A}" type="presOf" srcId="{A893DD12-59DD-4B3A-A5F4-359F128E1FF5}" destId="{34ADF882-CDC1-4A4D-B983-D4123C2B3DB4}" srcOrd="1" destOrd="0" presId="urn:microsoft.com/office/officeart/2005/8/layout/radial5"/>
    <dgm:cxn modelId="{E5D5C253-007A-4348-9C95-62A2F3668898}" type="presOf" srcId="{A893DD12-59DD-4B3A-A5F4-359F128E1FF5}" destId="{2C050BF8-575C-4587-A9CE-428F5C5F8A5B}" srcOrd="0" destOrd="0" presId="urn:microsoft.com/office/officeart/2005/8/layout/radial5"/>
    <dgm:cxn modelId="{5E060333-5FFF-4186-94AE-A2AF8A2B6C5D}" type="presOf" srcId="{3D6766C3-4454-480D-888D-3ACB4602AE86}" destId="{95F7CE90-63FF-4DA3-9C6C-A425233A1A99}" srcOrd="0" destOrd="0" presId="urn:microsoft.com/office/officeart/2005/8/layout/radial5"/>
    <dgm:cxn modelId="{8E7064F9-820A-4729-9DB9-399A58AE4725}" type="presOf" srcId="{4F929DB9-0BC3-4446-959A-B388B0E8DB8C}" destId="{215DB8C5-D350-4C46-9EFB-85175B9F56ED}" srcOrd="0" destOrd="0" presId="urn:microsoft.com/office/officeart/2005/8/layout/radial5"/>
    <dgm:cxn modelId="{BCA865E0-183A-47D4-A804-CE101A5B2E67}" srcId="{2C9F7C08-CE6D-41B5-85A7-EE5E7C88D1AF}" destId="{3D6766C3-4454-480D-888D-3ACB4602AE86}" srcOrd="3" destOrd="0" parTransId="{55FB2E57-5D7D-4A02-97F1-8F8698DB733F}" sibTransId="{181D3D5F-ABD9-41D8-A7A9-958756F2F471}"/>
    <dgm:cxn modelId="{CD1EFB5F-538F-4241-B478-73D95F70B78A}" type="presOf" srcId="{9665CD1C-44EB-480F-BDA8-44633F8B2936}" destId="{28F42A8F-A310-4EEA-B6D3-5A2DFFD36A00}" srcOrd="1" destOrd="0" presId="urn:microsoft.com/office/officeart/2005/8/layout/radial5"/>
    <dgm:cxn modelId="{7A5E42BE-BD18-493C-87AE-5C60044F34C2}" srcId="{2C9F7C08-CE6D-41B5-85A7-EE5E7C88D1AF}" destId="{4F929DB9-0BC3-4446-959A-B388B0E8DB8C}" srcOrd="1" destOrd="0" parTransId="{A893DD12-59DD-4B3A-A5F4-359F128E1FF5}" sibTransId="{6CD4E2DB-0925-4490-B982-DD6175AE6519}"/>
    <dgm:cxn modelId="{A031FCBA-914F-4C11-9C67-A779ECB93703}" type="presOf" srcId="{2C9F7C08-CE6D-41B5-85A7-EE5E7C88D1AF}" destId="{C5F197E5-85ED-40CC-830D-BAA24C355B69}" srcOrd="0" destOrd="0" presId="urn:microsoft.com/office/officeart/2005/8/layout/radial5"/>
    <dgm:cxn modelId="{3DE553BA-FC0A-49C5-AE63-D0DDCAA421C3}" type="presOf" srcId="{D1D43BC2-D787-441F-9357-B8090FE0E4EE}" destId="{9AC6F53F-8495-402E-A801-2CC4CFA0DA78}" srcOrd="0" destOrd="0" presId="urn:microsoft.com/office/officeart/2005/8/layout/radial5"/>
    <dgm:cxn modelId="{2BCA93C2-9EBA-4CBE-899F-9ED20A729FF4}" type="presOf" srcId="{55FB2E57-5D7D-4A02-97F1-8F8698DB733F}" destId="{BAFE201B-6BE3-445B-B399-604F3371AB3B}" srcOrd="0" destOrd="0" presId="urn:microsoft.com/office/officeart/2005/8/layout/radial5"/>
    <dgm:cxn modelId="{2097CF59-E0B5-43B0-B927-35298F3CF325}" srcId="{70859EAA-859F-4408-A4FC-82BDBB09C0F4}" destId="{2C9F7C08-CE6D-41B5-85A7-EE5E7C88D1AF}" srcOrd="0" destOrd="0" parTransId="{49B93966-B7CB-429E-89A8-875E2D97D939}" sibTransId="{8F543FE7-FF1A-4FFD-AE28-A7A68C6F96E4}"/>
    <dgm:cxn modelId="{4B7DFBC3-5B77-4FD5-A708-7BBCAA7D696E}" type="presOf" srcId="{33BB1E97-1835-41F2-B8BE-61FEBF3D64EE}" destId="{9459C377-93B4-43E4-AF25-0A63F65B1847}" srcOrd="1" destOrd="0" presId="urn:microsoft.com/office/officeart/2005/8/layout/radial5"/>
    <dgm:cxn modelId="{608090E2-B06C-4BE0-A58B-B2CFA19D9518}" srcId="{2C9F7C08-CE6D-41B5-85A7-EE5E7C88D1AF}" destId="{D1D43BC2-D787-441F-9357-B8090FE0E4EE}" srcOrd="2" destOrd="0" parTransId="{33BB1E97-1835-41F2-B8BE-61FEBF3D64EE}" sibTransId="{35E46C7F-76A9-4477-8D59-EA6B14B6C780}"/>
    <dgm:cxn modelId="{A6E173A8-35A9-46D2-9312-DC7025CF748A}" type="presOf" srcId="{70859EAA-859F-4408-A4FC-82BDBB09C0F4}" destId="{A3850231-50C6-4932-8C95-F5F8EC521B61}" srcOrd="0" destOrd="0" presId="urn:microsoft.com/office/officeart/2005/8/layout/radial5"/>
    <dgm:cxn modelId="{BE90E80F-AAB1-4ECB-9541-57D027C3A1CB}" type="presOf" srcId="{9665CD1C-44EB-480F-BDA8-44633F8B2936}" destId="{C8090C8F-C020-41B2-9053-60BE4E0B384C}" srcOrd="0" destOrd="0" presId="urn:microsoft.com/office/officeart/2005/8/layout/radial5"/>
    <dgm:cxn modelId="{18B8B56B-7988-443F-ABC1-F90B2A809E76}" type="presOf" srcId="{33BB1E97-1835-41F2-B8BE-61FEBF3D64EE}" destId="{C951F2BC-BD2B-4D03-83C7-4F5B5BC33680}" srcOrd="0" destOrd="0" presId="urn:microsoft.com/office/officeart/2005/8/layout/radial5"/>
    <dgm:cxn modelId="{63200EA5-9DB9-461B-B560-3A8521896C0A}" type="presOf" srcId="{55FB2E57-5D7D-4A02-97F1-8F8698DB733F}" destId="{30E1E895-8939-445E-AD72-0DEEFDA0510D}" srcOrd="1" destOrd="0" presId="urn:microsoft.com/office/officeart/2005/8/layout/radial5"/>
    <dgm:cxn modelId="{E0BD83D5-917E-4CB6-8003-00874ED3962A}" type="presOf" srcId="{A38A4A94-66B5-4E42-A48B-579040CD4B4C}" destId="{260AA31A-82DD-42EF-A859-1751CC275180}" srcOrd="0" destOrd="0" presId="urn:microsoft.com/office/officeart/2005/8/layout/radial5"/>
    <dgm:cxn modelId="{65F177F7-405A-4F56-A0D6-0218019D3689}" srcId="{2C9F7C08-CE6D-41B5-85A7-EE5E7C88D1AF}" destId="{A38A4A94-66B5-4E42-A48B-579040CD4B4C}" srcOrd="0" destOrd="0" parTransId="{9665CD1C-44EB-480F-BDA8-44633F8B2936}" sibTransId="{D8733C44-4E9A-4FAE-9BEC-1A5E1C5AF17E}"/>
    <dgm:cxn modelId="{B0B26D06-415D-4361-A324-C895429F0DB9}" type="presParOf" srcId="{A3850231-50C6-4932-8C95-F5F8EC521B61}" destId="{C5F197E5-85ED-40CC-830D-BAA24C355B69}" srcOrd="0" destOrd="0" presId="urn:microsoft.com/office/officeart/2005/8/layout/radial5"/>
    <dgm:cxn modelId="{A949B699-6491-4FD9-92A3-3A51393F5D27}" type="presParOf" srcId="{A3850231-50C6-4932-8C95-F5F8EC521B61}" destId="{C8090C8F-C020-41B2-9053-60BE4E0B384C}" srcOrd="1" destOrd="0" presId="urn:microsoft.com/office/officeart/2005/8/layout/radial5"/>
    <dgm:cxn modelId="{FC6F3A1F-CB2B-422E-A2B3-ABFA4A32D6C2}" type="presParOf" srcId="{C8090C8F-C020-41B2-9053-60BE4E0B384C}" destId="{28F42A8F-A310-4EEA-B6D3-5A2DFFD36A00}" srcOrd="0" destOrd="0" presId="urn:microsoft.com/office/officeart/2005/8/layout/radial5"/>
    <dgm:cxn modelId="{BEAE2F41-06CA-4972-9F4B-409751510457}" type="presParOf" srcId="{A3850231-50C6-4932-8C95-F5F8EC521B61}" destId="{260AA31A-82DD-42EF-A859-1751CC275180}" srcOrd="2" destOrd="0" presId="urn:microsoft.com/office/officeart/2005/8/layout/radial5"/>
    <dgm:cxn modelId="{1A14366F-2CC1-40CC-95BA-884EAF39F621}" type="presParOf" srcId="{A3850231-50C6-4932-8C95-F5F8EC521B61}" destId="{2C050BF8-575C-4587-A9CE-428F5C5F8A5B}" srcOrd="3" destOrd="0" presId="urn:microsoft.com/office/officeart/2005/8/layout/radial5"/>
    <dgm:cxn modelId="{E04C6A74-2B82-4FAB-B01F-B08FD8C46A81}" type="presParOf" srcId="{2C050BF8-575C-4587-A9CE-428F5C5F8A5B}" destId="{34ADF882-CDC1-4A4D-B983-D4123C2B3DB4}" srcOrd="0" destOrd="0" presId="urn:microsoft.com/office/officeart/2005/8/layout/radial5"/>
    <dgm:cxn modelId="{C496E0F2-7368-40BE-8821-E57CA7E180C1}" type="presParOf" srcId="{A3850231-50C6-4932-8C95-F5F8EC521B61}" destId="{215DB8C5-D350-4C46-9EFB-85175B9F56ED}" srcOrd="4" destOrd="0" presId="urn:microsoft.com/office/officeart/2005/8/layout/radial5"/>
    <dgm:cxn modelId="{72FDE9ED-851E-4333-842B-28016D94CDCA}" type="presParOf" srcId="{A3850231-50C6-4932-8C95-F5F8EC521B61}" destId="{C951F2BC-BD2B-4D03-83C7-4F5B5BC33680}" srcOrd="5" destOrd="0" presId="urn:microsoft.com/office/officeart/2005/8/layout/radial5"/>
    <dgm:cxn modelId="{5CE5D0F5-AA72-4658-B80C-5E6891842099}" type="presParOf" srcId="{C951F2BC-BD2B-4D03-83C7-4F5B5BC33680}" destId="{9459C377-93B4-43E4-AF25-0A63F65B1847}" srcOrd="0" destOrd="0" presId="urn:microsoft.com/office/officeart/2005/8/layout/radial5"/>
    <dgm:cxn modelId="{1BC52C92-D579-4393-B92C-DA92B65EF587}" type="presParOf" srcId="{A3850231-50C6-4932-8C95-F5F8EC521B61}" destId="{9AC6F53F-8495-402E-A801-2CC4CFA0DA78}" srcOrd="6" destOrd="0" presId="urn:microsoft.com/office/officeart/2005/8/layout/radial5"/>
    <dgm:cxn modelId="{808652ED-FA5F-4B61-983C-10A081B38732}" type="presParOf" srcId="{A3850231-50C6-4932-8C95-F5F8EC521B61}" destId="{BAFE201B-6BE3-445B-B399-604F3371AB3B}" srcOrd="7" destOrd="0" presId="urn:microsoft.com/office/officeart/2005/8/layout/radial5"/>
    <dgm:cxn modelId="{E88E2431-5766-4393-89E2-768A1A799266}" type="presParOf" srcId="{BAFE201B-6BE3-445B-B399-604F3371AB3B}" destId="{30E1E895-8939-445E-AD72-0DEEFDA0510D}" srcOrd="0" destOrd="0" presId="urn:microsoft.com/office/officeart/2005/8/layout/radial5"/>
    <dgm:cxn modelId="{2A9CEA84-D7D2-408F-9AC7-F666A6E4DE6B}" type="presParOf" srcId="{A3850231-50C6-4932-8C95-F5F8EC521B61}" destId="{95F7CE90-63FF-4DA3-9C6C-A425233A1A9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17AF5-7451-4F26-B20C-34AF14732849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C1A67C-B857-4AFA-BDCD-A899940765F4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পেশা-সাংবাদিক ও সম্পাদক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E1BFC6-293C-4C36-9F72-B7229C64B318}" type="parTrans" cxnId="{84C812DA-B7A7-4313-B533-0B4EF9C65452}">
      <dgm:prSet/>
      <dgm:spPr/>
      <dgm:t>
        <a:bodyPr/>
        <a:lstStyle/>
        <a:p>
          <a:endParaRPr lang="en-US"/>
        </a:p>
      </dgm:t>
    </dgm:pt>
    <dgm:pt modelId="{D7A56523-3EC9-40A9-AEF7-B270EA31080E}" type="sibTrans" cxnId="{84C812DA-B7A7-4313-B533-0B4EF9C65452}">
      <dgm:prSet/>
      <dgm:spPr/>
      <dgm:t>
        <a:bodyPr/>
        <a:lstStyle/>
        <a:p>
          <a:endParaRPr lang="en-US"/>
        </a:p>
      </dgm:t>
    </dgm:pt>
    <dgm:pt modelId="{217067E3-EDD0-44F3-AAC0-18EB6B8AEF35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মফস্বল সম্পাদক ও শিশু বিভাগ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C4F508-209E-47D2-AF3F-AD91C1E67C47}" type="parTrans" cxnId="{1D8F7BA0-61BA-42A6-8A50-4C91EBBA091E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7CD81B-E615-4872-90F0-1E0297506E3D}" type="sibTrans" cxnId="{1D8F7BA0-61BA-42A6-8A50-4C91EBBA091E}">
      <dgm:prSet/>
      <dgm:spPr/>
      <dgm:t>
        <a:bodyPr/>
        <a:lstStyle/>
        <a:p>
          <a:endParaRPr lang="en-US"/>
        </a:p>
      </dgm:t>
    </dgm:pt>
    <dgm:pt modelId="{4E89EE1D-FB89-4171-8485-1919D0F665AA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‘কচিকাঁচার আসর’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788F91-886D-465B-B2C6-04CCCD1CCFE2}" type="parTrans" cxnId="{BE6426E4-292C-40FF-90FB-A1641B3A965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260FFD-633E-49BF-84F3-C7E709677EC2}" type="sibTrans" cxnId="{BE6426E4-292C-40FF-90FB-A1641B3A9651}">
      <dgm:prSet/>
      <dgm:spPr/>
      <dgm:t>
        <a:bodyPr/>
        <a:lstStyle/>
        <a:p>
          <a:endParaRPr lang="en-US"/>
        </a:p>
      </dgm:t>
    </dgm:pt>
    <dgm:pt modelId="{389697E2-799F-4972-9C3A-7F8377600620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‘দৈনিক ইত্তেফাক’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FBFC7C-7951-4944-8A22-C8AEC62E9573}" type="parTrans" cxnId="{723BA414-0DEF-468D-AAA4-45CABA105C6B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5898B7-EC2E-4AFA-B322-AD39A42BFDBB}" type="sibTrans" cxnId="{723BA414-0DEF-468D-AAA4-45CABA105C6B}">
      <dgm:prSet/>
      <dgm:spPr/>
      <dgm:t>
        <a:bodyPr/>
        <a:lstStyle/>
        <a:p>
          <a:endParaRPr lang="en-US"/>
        </a:p>
      </dgm:t>
    </dgm:pt>
    <dgm:pt modelId="{D72FD9A1-A76E-4211-B976-636228C32F28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মাসিক কচিকাঁচা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B22BCD-0F8D-44A9-A679-DFE624483D98}" type="parTrans" cxnId="{E7A70B86-88F6-4D89-8FFD-0B2543FA2A8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9B3F6E-1FE4-483A-B08E-5337D0757207}" type="sibTrans" cxnId="{E7A70B86-88F6-4D89-8FFD-0B2543FA2A83}">
      <dgm:prSet/>
      <dgm:spPr/>
      <dgm:t>
        <a:bodyPr/>
        <a:lstStyle/>
        <a:p>
          <a:endParaRPr lang="en-US"/>
        </a:p>
      </dgm:t>
    </dgm:pt>
    <dgm:pt modelId="{561014CD-6F40-4CC7-981C-3838DAC5020C}" type="pres">
      <dgm:prSet presAssocID="{A9017AF5-7451-4F26-B20C-34AF147328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2F86E1-10DB-4E71-85EC-7B7BD6241C41}" type="pres">
      <dgm:prSet presAssocID="{49C1A67C-B857-4AFA-BDCD-A899940765F4}" presName="centerShape" presStyleLbl="node0" presStyleIdx="0" presStyleCnt="1" custScaleX="131337"/>
      <dgm:spPr/>
      <dgm:t>
        <a:bodyPr/>
        <a:lstStyle/>
        <a:p>
          <a:endParaRPr lang="en-US"/>
        </a:p>
      </dgm:t>
    </dgm:pt>
    <dgm:pt modelId="{37F5861B-D5C6-4439-83AE-3C5187F3FE55}" type="pres">
      <dgm:prSet presAssocID="{00C4F508-209E-47D2-AF3F-AD91C1E67C47}" presName="Name9" presStyleLbl="parChTrans1D2" presStyleIdx="0" presStyleCnt="4"/>
      <dgm:spPr/>
      <dgm:t>
        <a:bodyPr/>
        <a:lstStyle/>
        <a:p>
          <a:endParaRPr lang="en-US"/>
        </a:p>
      </dgm:t>
    </dgm:pt>
    <dgm:pt modelId="{C9806282-1D60-4539-97E4-06396F32C11B}" type="pres">
      <dgm:prSet presAssocID="{00C4F508-209E-47D2-AF3F-AD91C1E67C4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A40A86D-60A6-4138-80B2-57688C648CC1}" type="pres">
      <dgm:prSet presAssocID="{217067E3-EDD0-44F3-AAC0-18EB6B8AEF35}" presName="node" presStyleLbl="node1" presStyleIdx="0" presStyleCnt="4" custScaleX="167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DFE9-D43A-4D14-BBDB-CB031DDCD47D}" type="pres">
      <dgm:prSet presAssocID="{0F788F91-886D-465B-B2C6-04CCCD1CCFE2}" presName="Name9" presStyleLbl="parChTrans1D2" presStyleIdx="1" presStyleCnt="4"/>
      <dgm:spPr/>
      <dgm:t>
        <a:bodyPr/>
        <a:lstStyle/>
        <a:p>
          <a:endParaRPr lang="en-US"/>
        </a:p>
      </dgm:t>
    </dgm:pt>
    <dgm:pt modelId="{649B0EE4-C1E2-4B14-AFAB-2337E4250910}" type="pres">
      <dgm:prSet presAssocID="{0F788F91-886D-465B-B2C6-04CCCD1CCFE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536F86C-C5E5-4FF0-8854-2B3D5124A248}" type="pres">
      <dgm:prSet presAssocID="{4E89EE1D-FB89-4171-8485-1919D0F665AA}" presName="node" presStyleLbl="node1" presStyleIdx="1" presStyleCnt="4" custScaleX="175534" custRadScaleRad="153235" custRadScaleInc="-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A240A-38D4-42CA-B341-21301A93D3D8}" type="pres">
      <dgm:prSet presAssocID="{98FBFC7C-7951-4944-8A22-C8AEC62E9573}" presName="Name9" presStyleLbl="parChTrans1D2" presStyleIdx="2" presStyleCnt="4"/>
      <dgm:spPr/>
      <dgm:t>
        <a:bodyPr/>
        <a:lstStyle/>
        <a:p>
          <a:endParaRPr lang="en-US"/>
        </a:p>
      </dgm:t>
    </dgm:pt>
    <dgm:pt modelId="{4570B580-1B87-4C6E-B308-C669B4EDFA84}" type="pres">
      <dgm:prSet presAssocID="{98FBFC7C-7951-4944-8A22-C8AEC62E957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C66A364-8D01-4E8E-BA39-F5FDE700A213}" type="pres">
      <dgm:prSet presAssocID="{389697E2-799F-4972-9C3A-7F8377600620}" presName="node" presStyleLbl="node1" presStyleIdx="2" presStyleCnt="4" custScaleX="176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0C71E-F66B-4968-9016-DBF2F2B12829}" type="pres">
      <dgm:prSet presAssocID="{F4B22BCD-0F8D-44A9-A679-DFE624483D98}" presName="Name9" presStyleLbl="parChTrans1D2" presStyleIdx="3" presStyleCnt="4"/>
      <dgm:spPr/>
      <dgm:t>
        <a:bodyPr/>
        <a:lstStyle/>
        <a:p>
          <a:endParaRPr lang="en-US"/>
        </a:p>
      </dgm:t>
    </dgm:pt>
    <dgm:pt modelId="{52658AB2-CE37-42DD-8F05-90F8F4481C2F}" type="pres">
      <dgm:prSet presAssocID="{F4B22BCD-0F8D-44A9-A679-DFE624483D9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62FD658-9BC8-4853-81DB-CB5106B42E51}" type="pres">
      <dgm:prSet presAssocID="{D72FD9A1-A76E-4211-B976-636228C32F28}" presName="node" presStyleLbl="node1" presStyleIdx="3" presStyleCnt="4" custScaleX="159978" custRadScaleRad="152488" custRadScaleInc="-4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809119-E02C-4B0E-8185-B51DFA7958D2}" type="presOf" srcId="{D72FD9A1-A76E-4211-B976-636228C32F28}" destId="{262FD658-9BC8-4853-81DB-CB5106B42E51}" srcOrd="0" destOrd="0" presId="urn:microsoft.com/office/officeart/2005/8/layout/radial1"/>
    <dgm:cxn modelId="{3CE02ABA-D944-474D-866B-A36E2EA27D42}" type="presOf" srcId="{4E89EE1D-FB89-4171-8485-1919D0F665AA}" destId="{8536F86C-C5E5-4FF0-8854-2B3D5124A248}" srcOrd="0" destOrd="0" presId="urn:microsoft.com/office/officeart/2005/8/layout/radial1"/>
    <dgm:cxn modelId="{723BA414-0DEF-468D-AAA4-45CABA105C6B}" srcId="{49C1A67C-B857-4AFA-BDCD-A899940765F4}" destId="{389697E2-799F-4972-9C3A-7F8377600620}" srcOrd="2" destOrd="0" parTransId="{98FBFC7C-7951-4944-8A22-C8AEC62E9573}" sibTransId="{AE5898B7-EC2E-4AFA-B322-AD39A42BFDBB}"/>
    <dgm:cxn modelId="{092AC126-3D09-41BA-A238-A997D6EEF962}" type="presOf" srcId="{A9017AF5-7451-4F26-B20C-34AF14732849}" destId="{561014CD-6F40-4CC7-981C-3838DAC5020C}" srcOrd="0" destOrd="0" presId="urn:microsoft.com/office/officeart/2005/8/layout/radial1"/>
    <dgm:cxn modelId="{E7A70B86-88F6-4D89-8FFD-0B2543FA2A83}" srcId="{49C1A67C-B857-4AFA-BDCD-A899940765F4}" destId="{D72FD9A1-A76E-4211-B976-636228C32F28}" srcOrd="3" destOrd="0" parTransId="{F4B22BCD-0F8D-44A9-A679-DFE624483D98}" sibTransId="{CC9B3F6E-1FE4-483A-B08E-5337D0757207}"/>
    <dgm:cxn modelId="{3BF08C66-D623-42F8-A488-420D114C12E2}" type="presOf" srcId="{00C4F508-209E-47D2-AF3F-AD91C1E67C47}" destId="{37F5861B-D5C6-4439-83AE-3C5187F3FE55}" srcOrd="0" destOrd="0" presId="urn:microsoft.com/office/officeart/2005/8/layout/radial1"/>
    <dgm:cxn modelId="{84C812DA-B7A7-4313-B533-0B4EF9C65452}" srcId="{A9017AF5-7451-4F26-B20C-34AF14732849}" destId="{49C1A67C-B857-4AFA-BDCD-A899940765F4}" srcOrd="0" destOrd="0" parTransId="{AAE1BFC6-293C-4C36-9F72-B7229C64B318}" sibTransId="{D7A56523-3EC9-40A9-AEF7-B270EA31080E}"/>
    <dgm:cxn modelId="{BE6426E4-292C-40FF-90FB-A1641B3A9651}" srcId="{49C1A67C-B857-4AFA-BDCD-A899940765F4}" destId="{4E89EE1D-FB89-4171-8485-1919D0F665AA}" srcOrd="1" destOrd="0" parTransId="{0F788F91-886D-465B-B2C6-04CCCD1CCFE2}" sibTransId="{8C260FFD-633E-49BF-84F3-C7E709677EC2}"/>
    <dgm:cxn modelId="{DAC1F00C-2B2F-485B-98D8-E9CE993C7EF1}" type="presOf" srcId="{00C4F508-209E-47D2-AF3F-AD91C1E67C47}" destId="{C9806282-1D60-4539-97E4-06396F32C11B}" srcOrd="1" destOrd="0" presId="urn:microsoft.com/office/officeart/2005/8/layout/radial1"/>
    <dgm:cxn modelId="{8DA558ED-CFC6-473F-B8D5-E47EAD78596B}" type="presOf" srcId="{49C1A67C-B857-4AFA-BDCD-A899940765F4}" destId="{4F2F86E1-10DB-4E71-85EC-7B7BD6241C41}" srcOrd="0" destOrd="0" presId="urn:microsoft.com/office/officeart/2005/8/layout/radial1"/>
    <dgm:cxn modelId="{DCE16DC6-A98E-4F10-B58D-C62D45C8FE09}" type="presOf" srcId="{389697E2-799F-4972-9C3A-7F8377600620}" destId="{4C66A364-8D01-4E8E-BA39-F5FDE700A213}" srcOrd="0" destOrd="0" presId="urn:microsoft.com/office/officeart/2005/8/layout/radial1"/>
    <dgm:cxn modelId="{56B13415-5C4B-4C33-BC37-3489B00D0267}" type="presOf" srcId="{0F788F91-886D-465B-B2C6-04CCCD1CCFE2}" destId="{649B0EE4-C1E2-4B14-AFAB-2337E4250910}" srcOrd="1" destOrd="0" presId="urn:microsoft.com/office/officeart/2005/8/layout/radial1"/>
    <dgm:cxn modelId="{AE6DF4DC-3927-4D22-A60D-A9DB7BB98EB6}" type="presOf" srcId="{0F788F91-886D-465B-B2C6-04CCCD1CCFE2}" destId="{7CEEDFE9-D43A-4D14-BBDB-CB031DDCD47D}" srcOrd="0" destOrd="0" presId="urn:microsoft.com/office/officeart/2005/8/layout/radial1"/>
    <dgm:cxn modelId="{F9A650E4-354A-4B40-B70F-DCA47B330D05}" type="presOf" srcId="{F4B22BCD-0F8D-44A9-A679-DFE624483D98}" destId="{52658AB2-CE37-42DD-8F05-90F8F4481C2F}" srcOrd="1" destOrd="0" presId="urn:microsoft.com/office/officeart/2005/8/layout/radial1"/>
    <dgm:cxn modelId="{FB232F96-B430-415C-A032-7873EC6B176C}" type="presOf" srcId="{98FBFC7C-7951-4944-8A22-C8AEC62E9573}" destId="{4570B580-1B87-4C6E-B308-C669B4EDFA84}" srcOrd="1" destOrd="0" presId="urn:microsoft.com/office/officeart/2005/8/layout/radial1"/>
    <dgm:cxn modelId="{DC996EC9-6DCF-42E5-9BC2-356864230C42}" type="presOf" srcId="{F4B22BCD-0F8D-44A9-A679-DFE624483D98}" destId="{A440C71E-F66B-4968-9016-DBF2F2B12829}" srcOrd="0" destOrd="0" presId="urn:microsoft.com/office/officeart/2005/8/layout/radial1"/>
    <dgm:cxn modelId="{EE85E717-D1C5-4C25-BD8E-CCDDCF5A1EF3}" type="presOf" srcId="{217067E3-EDD0-44F3-AAC0-18EB6B8AEF35}" destId="{5A40A86D-60A6-4138-80B2-57688C648CC1}" srcOrd="0" destOrd="0" presId="urn:microsoft.com/office/officeart/2005/8/layout/radial1"/>
    <dgm:cxn modelId="{25BBF21B-C46F-45A0-9600-05AE42D5C379}" type="presOf" srcId="{98FBFC7C-7951-4944-8A22-C8AEC62E9573}" destId="{8BAA240A-38D4-42CA-B341-21301A93D3D8}" srcOrd="0" destOrd="0" presId="urn:microsoft.com/office/officeart/2005/8/layout/radial1"/>
    <dgm:cxn modelId="{1D8F7BA0-61BA-42A6-8A50-4C91EBBA091E}" srcId="{49C1A67C-B857-4AFA-BDCD-A899940765F4}" destId="{217067E3-EDD0-44F3-AAC0-18EB6B8AEF35}" srcOrd="0" destOrd="0" parTransId="{00C4F508-209E-47D2-AF3F-AD91C1E67C47}" sibTransId="{7E7CD81B-E615-4872-90F0-1E0297506E3D}"/>
    <dgm:cxn modelId="{510436DA-BDAB-4BAD-9C92-AF72FEFCA734}" type="presParOf" srcId="{561014CD-6F40-4CC7-981C-3838DAC5020C}" destId="{4F2F86E1-10DB-4E71-85EC-7B7BD6241C41}" srcOrd="0" destOrd="0" presId="urn:microsoft.com/office/officeart/2005/8/layout/radial1"/>
    <dgm:cxn modelId="{5685C899-D2E5-47E9-8BF1-C9AB135CED1A}" type="presParOf" srcId="{561014CD-6F40-4CC7-981C-3838DAC5020C}" destId="{37F5861B-D5C6-4439-83AE-3C5187F3FE55}" srcOrd="1" destOrd="0" presId="urn:microsoft.com/office/officeart/2005/8/layout/radial1"/>
    <dgm:cxn modelId="{ADE066FE-E379-4340-A302-E84096EE611A}" type="presParOf" srcId="{37F5861B-D5C6-4439-83AE-3C5187F3FE55}" destId="{C9806282-1D60-4539-97E4-06396F32C11B}" srcOrd="0" destOrd="0" presId="urn:microsoft.com/office/officeart/2005/8/layout/radial1"/>
    <dgm:cxn modelId="{4ED41478-1965-4B14-8767-24BEE612969C}" type="presParOf" srcId="{561014CD-6F40-4CC7-981C-3838DAC5020C}" destId="{5A40A86D-60A6-4138-80B2-57688C648CC1}" srcOrd="2" destOrd="0" presId="urn:microsoft.com/office/officeart/2005/8/layout/radial1"/>
    <dgm:cxn modelId="{19C9D66D-18AF-4494-9D40-63209A987CE7}" type="presParOf" srcId="{561014CD-6F40-4CC7-981C-3838DAC5020C}" destId="{7CEEDFE9-D43A-4D14-BBDB-CB031DDCD47D}" srcOrd="3" destOrd="0" presId="urn:microsoft.com/office/officeart/2005/8/layout/radial1"/>
    <dgm:cxn modelId="{632BE07D-E471-4D3F-8121-874A17D991E7}" type="presParOf" srcId="{7CEEDFE9-D43A-4D14-BBDB-CB031DDCD47D}" destId="{649B0EE4-C1E2-4B14-AFAB-2337E4250910}" srcOrd="0" destOrd="0" presId="urn:microsoft.com/office/officeart/2005/8/layout/radial1"/>
    <dgm:cxn modelId="{BBF3F866-C999-4896-8882-FBF72F7AC7AD}" type="presParOf" srcId="{561014CD-6F40-4CC7-981C-3838DAC5020C}" destId="{8536F86C-C5E5-4FF0-8854-2B3D5124A248}" srcOrd="4" destOrd="0" presId="urn:microsoft.com/office/officeart/2005/8/layout/radial1"/>
    <dgm:cxn modelId="{5B42F251-FC2D-454E-8839-7325A46B43BF}" type="presParOf" srcId="{561014CD-6F40-4CC7-981C-3838DAC5020C}" destId="{8BAA240A-38D4-42CA-B341-21301A93D3D8}" srcOrd="5" destOrd="0" presId="urn:microsoft.com/office/officeart/2005/8/layout/radial1"/>
    <dgm:cxn modelId="{66688B9B-935B-4CB5-A369-E55605614D27}" type="presParOf" srcId="{8BAA240A-38D4-42CA-B341-21301A93D3D8}" destId="{4570B580-1B87-4C6E-B308-C669B4EDFA84}" srcOrd="0" destOrd="0" presId="urn:microsoft.com/office/officeart/2005/8/layout/radial1"/>
    <dgm:cxn modelId="{D62219A7-18F6-430E-AC94-2FD8BDBBA5D5}" type="presParOf" srcId="{561014CD-6F40-4CC7-981C-3838DAC5020C}" destId="{4C66A364-8D01-4E8E-BA39-F5FDE700A213}" srcOrd="6" destOrd="0" presId="urn:microsoft.com/office/officeart/2005/8/layout/radial1"/>
    <dgm:cxn modelId="{3944739E-0938-481E-AC48-8722769896AE}" type="presParOf" srcId="{561014CD-6F40-4CC7-981C-3838DAC5020C}" destId="{A440C71E-F66B-4968-9016-DBF2F2B12829}" srcOrd="7" destOrd="0" presId="urn:microsoft.com/office/officeart/2005/8/layout/radial1"/>
    <dgm:cxn modelId="{993A43B4-D079-45C7-8F7E-52F1642BEAE0}" type="presParOf" srcId="{A440C71E-F66B-4968-9016-DBF2F2B12829}" destId="{52658AB2-CE37-42DD-8F05-90F8F4481C2F}" srcOrd="0" destOrd="0" presId="urn:microsoft.com/office/officeart/2005/8/layout/radial1"/>
    <dgm:cxn modelId="{0EC5B513-AE08-4C09-B5F5-3A81CBB432B7}" type="presParOf" srcId="{561014CD-6F40-4CC7-981C-3838DAC5020C}" destId="{262FD658-9BC8-4853-81DB-CB5106B42E5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B3467-6706-46A8-8201-2E9003E2219D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467B42-D3E2-4286-BE68-0A337F299135}">
      <dgm:prSet phldrT="[Text]" custT="1"/>
      <dgm:spPr/>
      <dgm:t>
        <a:bodyPr/>
        <a:lstStyle/>
        <a:p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ছড়া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F14043-7FAC-4BCF-AAA8-A6AABA567229}" type="parTrans" cxnId="{B282B01E-6754-4465-88E3-6A08B207AA4F}">
      <dgm:prSet/>
      <dgm:spPr/>
      <dgm:t>
        <a:bodyPr/>
        <a:lstStyle/>
        <a:p>
          <a:endParaRPr lang="en-US"/>
        </a:p>
      </dgm:t>
    </dgm:pt>
    <dgm:pt modelId="{48284CB2-991F-48A1-A7F7-39EADC0C7273}" type="sibTrans" cxnId="{B282B01E-6754-4465-88E3-6A08B207AA4F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C38E09-E200-4EC5-A9F0-3DC2316E9035}">
      <dgm:prSet phldrT="[Text]" custT="1"/>
      <dgm:spPr/>
      <dgm:t>
        <a:bodyPr/>
        <a:lstStyle/>
        <a:p>
          <a:r>
            <a:rPr lang="as-IN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হাট্রিমা টিম</a:t>
          </a:r>
          <a:endParaRPr lang="en-US" sz="3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CFC8AA-B53D-4FC4-B357-5B4AAAB25ECB}" type="parTrans" cxnId="{F0F21592-B0F7-4F6F-BB6A-76668B814EEC}">
      <dgm:prSet/>
      <dgm:spPr/>
      <dgm:t>
        <a:bodyPr/>
        <a:lstStyle/>
        <a:p>
          <a:endParaRPr lang="en-US"/>
        </a:p>
      </dgm:t>
    </dgm:pt>
    <dgm:pt modelId="{46B369C0-E1B1-4E09-8A97-70C8E023D5AD}" type="sibTrans" cxnId="{F0F21592-B0F7-4F6F-BB6A-76668B814EEC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49D442-0337-40FC-BAF2-A9AC0CF2925A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খোকন খোকন ডাক পাড়ি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B48F1B-F106-4739-9250-1076F751F81C}" type="parTrans" cxnId="{8EECE148-B945-4F3D-8A10-199228B49D81}">
      <dgm:prSet/>
      <dgm:spPr/>
      <dgm:t>
        <a:bodyPr/>
        <a:lstStyle/>
        <a:p>
          <a:endParaRPr lang="en-US"/>
        </a:p>
      </dgm:t>
    </dgm:pt>
    <dgm:pt modelId="{297A21FB-1FD7-4A01-84FC-3BC7474D8C51}" type="sibTrans" cxnId="{8EECE148-B945-4F3D-8A10-199228B49D8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72F41A-5FE2-426E-AF65-DB45F2E5CEDD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অনুবাদ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DC291F-99C7-488B-BDB9-D696275D398E}" type="parTrans" cxnId="{E6699A91-3BB1-4C7D-98BA-5DFC50057778}">
      <dgm:prSet/>
      <dgm:spPr/>
      <dgm:t>
        <a:bodyPr/>
        <a:lstStyle/>
        <a:p>
          <a:endParaRPr lang="en-US"/>
        </a:p>
      </dgm:t>
    </dgm:pt>
    <dgm:pt modelId="{FC550C47-27FF-472D-96AD-6F524ECF844D}" type="sibTrans" cxnId="{E6699A91-3BB1-4C7D-98BA-5DFC5005777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B0A1D5-413A-4B67-96DB-6B64A301EA9F}">
      <dgm:prSet phldrT="[Text]" custT="1"/>
      <dgm:spPr/>
      <dgm:t>
        <a:bodyPr/>
        <a:lstStyle/>
        <a:p>
          <a:pPr algn="l"/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আজব হলেও গুজব নয়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6FFE43-2526-468C-A1C1-07B93544A919}" type="parTrans" cxnId="{7503B2DB-F43B-4F88-9AFB-E5BE77F69DC6}">
      <dgm:prSet/>
      <dgm:spPr/>
      <dgm:t>
        <a:bodyPr/>
        <a:lstStyle/>
        <a:p>
          <a:endParaRPr lang="en-US"/>
        </a:p>
      </dgm:t>
    </dgm:pt>
    <dgm:pt modelId="{45D50103-B66D-43C0-9BF2-C61804928D32}" type="sibTrans" cxnId="{7503B2DB-F43B-4F88-9AFB-E5BE77F69DC6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72CB24-0048-4BC2-9D32-73617F717D2E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সম্পাদনা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162B17-6AA6-4892-8F3E-85A71D84EB77}" type="parTrans" cxnId="{E1210CEE-3586-49B1-9D60-C90B84CBA6CD}">
      <dgm:prSet/>
      <dgm:spPr/>
      <dgm:t>
        <a:bodyPr/>
        <a:lstStyle/>
        <a:p>
          <a:endParaRPr lang="en-US"/>
        </a:p>
      </dgm:t>
    </dgm:pt>
    <dgm:pt modelId="{B780BE95-BCA1-4796-8FE0-CD4BCD44D5FE}" type="sibTrans" cxnId="{E1210CEE-3586-49B1-9D60-C90B84CBA6C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44512C-6A34-456A-87A0-0E757B0EC7AD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আমার প্রথম লেখা</a:t>
          </a:r>
          <a:endParaRPr lang="as-IN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E0D50D-5ADD-4B49-819F-27366281DB23}" type="parTrans" cxnId="{5995F0AC-585A-417F-BD9C-7BA3132022CD}">
      <dgm:prSet/>
      <dgm:spPr/>
      <dgm:t>
        <a:bodyPr/>
        <a:lstStyle/>
        <a:p>
          <a:endParaRPr lang="en-US"/>
        </a:p>
      </dgm:t>
    </dgm:pt>
    <dgm:pt modelId="{F8DC78D7-CAC0-423D-B372-A15A0598ED7E}" type="sibTrans" cxnId="{5995F0AC-585A-417F-BD9C-7BA3132022C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049438-B3DF-495E-915A-494C138A77B3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ঝিকিমিকি(গল্প সংকলন)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7D20A1-124B-4A7B-B0BD-93EFDBCEFCBA}" type="parTrans" cxnId="{88964CE4-6025-49D9-BB31-9F7D5C9ADD15}">
      <dgm:prSet/>
      <dgm:spPr/>
      <dgm:t>
        <a:bodyPr/>
        <a:lstStyle/>
        <a:p>
          <a:endParaRPr lang="en-US"/>
        </a:p>
      </dgm:t>
    </dgm:pt>
    <dgm:pt modelId="{F848FF5E-9E5E-4521-A366-492DD943E925}" type="sibTrans" cxnId="{88964CE4-6025-49D9-BB31-9F7D5C9ADD1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4FA3C0-05BB-43DB-8D1E-B53597F2D020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বার্ষিক কচি ও কাঁচা ইত্যাদি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68513B-DF76-4AFE-944E-B651CE20B33E}" type="parTrans" cxnId="{9973F294-08AC-4556-9A24-AF13A2071B02}">
      <dgm:prSet/>
      <dgm:spPr/>
      <dgm:t>
        <a:bodyPr/>
        <a:lstStyle/>
        <a:p>
          <a:endParaRPr lang="en-US"/>
        </a:p>
      </dgm:t>
    </dgm:pt>
    <dgm:pt modelId="{85E74F35-6C58-41CB-BE97-3A402E18B203}" type="sibTrans" cxnId="{9973F294-08AC-4556-9A24-AF13A2071B02}">
      <dgm:prSet/>
      <dgm:spPr/>
      <dgm:t>
        <a:bodyPr/>
        <a:lstStyle/>
        <a:p>
          <a:endParaRPr lang="en-US"/>
        </a:p>
      </dgm:t>
    </dgm:pt>
    <dgm:pt modelId="{EA565CD6-63D4-45FB-86C0-67523DBB5E4F}" type="pres">
      <dgm:prSet presAssocID="{8DCB3467-6706-46A8-8201-2E9003E2219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B54DC5B-6A1B-4425-8327-A7F78A17F04E}" type="pres">
      <dgm:prSet presAssocID="{3B467B42-D3E2-4286-BE68-0A337F299135}" presName="compNode" presStyleCnt="0"/>
      <dgm:spPr/>
    </dgm:pt>
    <dgm:pt modelId="{4A2F627B-455B-472F-8CC0-C000A350E7FF}" type="pres">
      <dgm:prSet presAssocID="{3B467B42-D3E2-4286-BE68-0A337F299135}" presName="dummyConnPt" presStyleCnt="0"/>
      <dgm:spPr/>
    </dgm:pt>
    <dgm:pt modelId="{C2E8238F-A33B-4513-9E3E-338305362E31}" type="pres">
      <dgm:prSet presAssocID="{3B467B42-D3E2-4286-BE68-0A337F299135}" presName="node" presStyleLbl="node1" presStyleIdx="0" presStyleCnt="9" custLinFactNeighborX="933" custLinFactNeighborY="-16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4710B-22A5-413E-933A-AC5F4E1CABF4}" type="pres">
      <dgm:prSet presAssocID="{48284CB2-991F-48A1-A7F7-39EADC0C7273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31F24B88-C5C4-4656-B3FB-5EAA3FED39EA}" type="pres">
      <dgm:prSet presAssocID="{6FC38E09-E200-4EC5-A9F0-3DC2316E9035}" presName="compNode" presStyleCnt="0"/>
      <dgm:spPr/>
    </dgm:pt>
    <dgm:pt modelId="{3CA32B97-5911-42BB-8FBC-BEB634A8692F}" type="pres">
      <dgm:prSet presAssocID="{6FC38E09-E200-4EC5-A9F0-3DC2316E9035}" presName="dummyConnPt" presStyleCnt="0"/>
      <dgm:spPr/>
    </dgm:pt>
    <dgm:pt modelId="{583E4417-233E-4AF4-85B5-4DA5FA9CFE9F}" type="pres">
      <dgm:prSet presAssocID="{6FC38E09-E200-4EC5-A9F0-3DC2316E9035}" presName="node" presStyleLbl="node1" presStyleIdx="1" presStyleCnt="9" custLinFactNeighborX="524" custLinFactNeighborY="2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E39A6-D082-4456-AF0B-BDB744C60064}" type="pres">
      <dgm:prSet presAssocID="{46B369C0-E1B1-4E09-8A97-70C8E023D5A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BA011E5-3F14-4691-84EB-508CF3EDFECF}" type="pres">
      <dgm:prSet presAssocID="{FD49D442-0337-40FC-BAF2-A9AC0CF2925A}" presName="compNode" presStyleCnt="0"/>
      <dgm:spPr/>
    </dgm:pt>
    <dgm:pt modelId="{39808BB6-2E69-4AD6-BFCE-7A8DB7794ECA}" type="pres">
      <dgm:prSet presAssocID="{FD49D442-0337-40FC-BAF2-A9AC0CF2925A}" presName="dummyConnPt" presStyleCnt="0"/>
      <dgm:spPr/>
    </dgm:pt>
    <dgm:pt modelId="{AD59D68C-E7D0-4873-B5A7-839706DEF747}" type="pres">
      <dgm:prSet presAssocID="{FD49D442-0337-40FC-BAF2-A9AC0CF2925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40869-3CE7-4525-8B77-09F7A44A85A2}" type="pres">
      <dgm:prSet presAssocID="{297A21FB-1FD7-4A01-84FC-3BC7474D8C51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6CEEA9BD-16B5-4519-ACE1-510C08B6C820}" type="pres">
      <dgm:prSet presAssocID="{C372F41A-5FE2-426E-AF65-DB45F2E5CEDD}" presName="compNode" presStyleCnt="0"/>
      <dgm:spPr/>
    </dgm:pt>
    <dgm:pt modelId="{CC9D1921-C782-4C24-A357-4BB4CF3CC0DE}" type="pres">
      <dgm:prSet presAssocID="{C372F41A-5FE2-426E-AF65-DB45F2E5CEDD}" presName="dummyConnPt" presStyleCnt="0"/>
      <dgm:spPr/>
    </dgm:pt>
    <dgm:pt modelId="{FDDE950A-64AD-495D-A7CF-DE673687C014}" type="pres">
      <dgm:prSet presAssocID="{C372F41A-5FE2-426E-AF65-DB45F2E5CEDD}" presName="node" presStyleLbl="node1" presStyleIdx="3" presStyleCnt="9" custScaleX="108361" custScaleY="115261" custLinFactNeighborX="-4228" custLinFactNeighborY="-1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B457A-220B-4AFD-879C-2C8D1CA59478}" type="pres">
      <dgm:prSet presAssocID="{FC550C47-27FF-472D-96AD-6F524ECF844D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8463A483-D00E-4026-8FDC-5A7C4680181B}" type="pres">
      <dgm:prSet presAssocID="{AEB0A1D5-413A-4B67-96DB-6B64A301EA9F}" presName="compNode" presStyleCnt="0"/>
      <dgm:spPr/>
    </dgm:pt>
    <dgm:pt modelId="{D0036184-FFC2-4BD1-92B4-538EB33F2D2F}" type="pres">
      <dgm:prSet presAssocID="{AEB0A1D5-413A-4B67-96DB-6B64A301EA9F}" presName="dummyConnPt" presStyleCnt="0"/>
      <dgm:spPr/>
    </dgm:pt>
    <dgm:pt modelId="{6A437C95-4B34-4495-B78F-BD67D7E7BDA1}" type="pres">
      <dgm:prSet presAssocID="{AEB0A1D5-413A-4B67-96DB-6B64A301EA9F}" presName="node" presStyleLbl="node1" presStyleIdx="4" presStyleCnt="9" custScaleX="119015" custScaleY="79197" custLinFactNeighborX="-4246" custLinFactNeighborY="-11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98660-5BDF-4450-8A87-F023DBB36FED}" type="pres">
      <dgm:prSet presAssocID="{45D50103-B66D-43C0-9BF2-C61804928D3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D678810C-A74F-4825-B04D-94965C8840B0}" type="pres">
      <dgm:prSet presAssocID="{7C72CB24-0048-4BC2-9D32-73617F717D2E}" presName="compNode" presStyleCnt="0"/>
      <dgm:spPr/>
    </dgm:pt>
    <dgm:pt modelId="{EB756B9E-2020-4FEE-98A0-C115CCC0F378}" type="pres">
      <dgm:prSet presAssocID="{7C72CB24-0048-4BC2-9D32-73617F717D2E}" presName="dummyConnPt" presStyleCnt="0"/>
      <dgm:spPr/>
    </dgm:pt>
    <dgm:pt modelId="{3AC93B4E-E1E2-4367-A193-3F81DF8C5114}" type="pres">
      <dgm:prSet presAssocID="{7C72CB24-0048-4BC2-9D32-73617F717D2E}" presName="node" presStyleLbl="node1" presStyleIdx="5" presStyleCnt="9" custScaleX="104648" custLinFactNeighborX="-6465" custLinFactNeighborY="-15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F4D03-5B08-4A27-8806-A70EC85F69A7}" type="pres">
      <dgm:prSet presAssocID="{B780BE95-BCA1-4796-8FE0-CD4BCD44D5FE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73CD3E68-8F14-4144-8492-3C40F4FB89D9}" type="pres">
      <dgm:prSet presAssocID="{8B44512C-6A34-456A-87A0-0E757B0EC7AD}" presName="compNode" presStyleCnt="0"/>
      <dgm:spPr/>
    </dgm:pt>
    <dgm:pt modelId="{3D7EA0C0-4984-4D93-94B0-6A72F0F3088E}" type="pres">
      <dgm:prSet presAssocID="{8B44512C-6A34-456A-87A0-0E757B0EC7AD}" presName="dummyConnPt" presStyleCnt="0"/>
      <dgm:spPr/>
    </dgm:pt>
    <dgm:pt modelId="{63FE92EA-8BEF-456F-AD8A-36D1FCA89069}" type="pres">
      <dgm:prSet presAssocID="{8B44512C-6A34-456A-87A0-0E757B0EC7AD}" presName="node" presStyleLbl="node1" presStyleIdx="6" presStyleCnt="9" custScaleX="132105" custScaleY="86693" custLinFactNeighborX="-4709" custLinFactNeighborY="-5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0DD76-B3F7-451F-8071-3AB10181BB0C}" type="pres">
      <dgm:prSet presAssocID="{F8DC78D7-CAC0-423D-B372-A15A0598ED7E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4925EA0B-8622-4AEA-A43D-A04D663F3C8A}" type="pres">
      <dgm:prSet presAssocID="{75049438-B3DF-495E-915A-494C138A77B3}" presName="compNode" presStyleCnt="0"/>
      <dgm:spPr/>
    </dgm:pt>
    <dgm:pt modelId="{8C304E28-305C-4385-8F29-41EB02722644}" type="pres">
      <dgm:prSet presAssocID="{75049438-B3DF-495E-915A-494C138A77B3}" presName="dummyConnPt" presStyleCnt="0"/>
      <dgm:spPr/>
    </dgm:pt>
    <dgm:pt modelId="{BD4E8497-1E19-4FB6-94D3-70EA3F4786C1}" type="pres">
      <dgm:prSet presAssocID="{75049438-B3DF-495E-915A-494C138A77B3}" presName="node" presStyleLbl="node1" presStyleIdx="7" presStyleCnt="9" custScaleX="129413" custScaleY="89815" custLinFactNeighborX="2891" custLinFactNeighborY="5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9B8FD-9720-4A19-B044-B3B5DCD458FE}" type="pres">
      <dgm:prSet presAssocID="{F848FF5E-9E5E-4521-A366-492DD943E925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E8C42E60-F4CA-4522-9E5B-145808AE398C}" type="pres">
      <dgm:prSet presAssocID="{9E4FA3C0-05BB-43DB-8D1E-B53597F2D020}" presName="compNode" presStyleCnt="0"/>
      <dgm:spPr/>
    </dgm:pt>
    <dgm:pt modelId="{F421860B-EA95-4D68-8657-C4306B650B82}" type="pres">
      <dgm:prSet presAssocID="{9E4FA3C0-05BB-43DB-8D1E-B53597F2D020}" presName="dummyConnPt" presStyleCnt="0"/>
      <dgm:spPr/>
    </dgm:pt>
    <dgm:pt modelId="{F3DEA0B4-516A-45AD-847D-3DD21C47D34F}" type="pres">
      <dgm:prSet presAssocID="{9E4FA3C0-05BB-43DB-8D1E-B53597F2D020}" presName="node" presStyleLbl="node1" presStyleIdx="8" presStyleCnt="9" custScaleX="137183" custLinFactNeighborX="3332" custLinFactNeighborY="17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0749B5-A2E3-49B8-BDC8-3B9F246EA67E}" type="presOf" srcId="{75049438-B3DF-495E-915A-494C138A77B3}" destId="{BD4E8497-1E19-4FB6-94D3-70EA3F4786C1}" srcOrd="0" destOrd="0" presId="urn:microsoft.com/office/officeart/2005/8/layout/bProcess4"/>
    <dgm:cxn modelId="{8AA3D51D-98B4-4F4C-851F-66AA4F79A641}" type="presOf" srcId="{AEB0A1D5-413A-4B67-96DB-6B64A301EA9F}" destId="{6A437C95-4B34-4495-B78F-BD67D7E7BDA1}" srcOrd="0" destOrd="0" presId="urn:microsoft.com/office/officeart/2005/8/layout/bProcess4"/>
    <dgm:cxn modelId="{4FA0D4EE-28C2-4906-862E-4BC6B857C66F}" type="presOf" srcId="{297A21FB-1FD7-4A01-84FC-3BC7474D8C51}" destId="{58740869-3CE7-4525-8B77-09F7A44A85A2}" srcOrd="0" destOrd="0" presId="urn:microsoft.com/office/officeart/2005/8/layout/bProcess4"/>
    <dgm:cxn modelId="{F0F21592-B0F7-4F6F-BB6A-76668B814EEC}" srcId="{8DCB3467-6706-46A8-8201-2E9003E2219D}" destId="{6FC38E09-E200-4EC5-A9F0-3DC2316E9035}" srcOrd="1" destOrd="0" parTransId="{D4CFC8AA-B53D-4FC4-B357-5B4AAAB25ECB}" sibTransId="{46B369C0-E1B1-4E09-8A97-70C8E023D5AD}"/>
    <dgm:cxn modelId="{8568837E-788A-48AB-B690-79F1FCCED936}" type="presOf" srcId="{6FC38E09-E200-4EC5-A9F0-3DC2316E9035}" destId="{583E4417-233E-4AF4-85B5-4DA5FA9CFE9F}" srcOrd="0" destOrd="0" presId="urn:microsoft.com/office/officeart/2005/8/layout/bProcess4"/>
    <dgm:cxn modelId="{E99D8607-9397-4B30-924F-0B5598CD90FA}" type="presOf" srcId="{B780BE95-BCA1-4796-8FE0-CD4BCD44D5FE}" destId="{B26F4D03-5B08-4A27-8806-A70EC85F69A7}" srcOrd="0" destOrd="0" presId="urn:microsoft.com/office/officeart/2005/8/layout/bProcess4"/>
    <dgm:cxn modelId="{8EECE148-B945-4F3D-8A10-199228B49D81}" srcId="{8DCB3467-6706-46A8-8201-2E9003E2219D}" destId="{FD49D442-0337-40FC-BAF2-A9AC0CF2925A}" srcOrd="2" destOrd="0" parTransId="{B6B48F1B-F106-4739-9250-1076F751F81C}" sibTransId="{297A21FB-1FD7-4A01-84FC-3BC7474D8C51}"/>
    <dgm:cxn modelId="{1EC09AB5-AD9F-4C59-BCB5-4FDA40C156CC}" type="presOf" srcId="{FD49D442-0337-40FC-BAF2-A9AC0CF2925A}" destId="{AD59D68C-E7D0-4873-B5A7-839706DEF747}" srcOrd="0" destOrd="0" presId="urn:microsoft.com/office/officeart/2005/8/layout/bProcess4"/>
    <dgm:cxn modelId="{31B113AD-AEFB-4CEC-8570-5869CEE3A5FC}" type="presOf" srcId="{8DCB3467-6706-46A8-8201-2E9003E2219D}" destId="{EA565CD6-63D4-45FB-86C0-67523DBB5E4F}" srcOrd="0" destOrd="0" presId="urn:microsoft.com/office/officeart/2005/8/layout/bProcess4"/>
    <dgm:cxn modelId="{BC24B10C-E3F0-4B5C-BCFA-ADACF6B63BD1}" type="presOf" srcId="{F8DC78D7-CAC0-423D-B372-A15A0598ED7E}" destId="{EF80DD76-B3F7-451F-8071-3AB10181BB0C}" srcOrd="0" destOrd="0" presId="urn:microsoft.com/office/officeart/2005/8/layout/bProcess4"/>
    <dgm:cxn modelId="{DDC23911-6D00-4B6C-8D56-6294F33BD076}" type="presOf" srcId="{3B467B42-D3E2-4286-BE68-0A337F299135}" destId="{C2E8238F-A33B-4513-9E3E-338305362E31}" srcOrd="0" destOrd="0" presId="urn:microsoft.com/office/officeart/2005/8/layout/bProcess4"/>
    <dgm:cxn modelId="{EBF284A7-F758-4B47-A704-8653EF8D8E74}" type="presOf" srcId="{48284CB2-991F-48A1-A7F7-39EADC0C7273}" destId="{9064710B-22A5-413E-933A-AC5F4E1CABF4}" srcOrd="0" destOrd="0" presId="urn:microsoft.com/office/officeart/2005/8/layout/bProcess4"/>
    <dgm:cxn modelId="{9973F294-08AC-4556-9A24-AF13A2071B02}" srcId="{8DCB3467-6706-46A8-8201-2E9003E2219D}" destId="{9E4FA3C0-05BB-43DB-8D1E-B53597F2D020}" srcOrd="8" destOrd="0" parTransId="{0768513B-DF76-4AFE-944E-B651CE20B33E}" sibTransId="{85E74F35-6C58-41CB-BE97-3A402E18B203}"/>
    <dgm:cxn modelId="{271BE465-6349-49EE-9176-5EA97B6125FD}" type="presOf" srcId="{46B369C0-E1B1-4E09-8A97-70C8E023D5AD}" destId="{95AE39A6-D082-4456-AF0B-BDB744C60064}" srcOrd="0" destOrd="0" presId="urn:microsoft.com/office/officeart/2005/8/layout/bProcess4"/>
    <dgm:cxn modelId="{87BC50CD-5845-43F0-856D-EA8B94C198B8}" type="presOf" srcId="{8B44512C-6A34-456A-87A0-0E757B0EC7AD}" destId="{63FE92EA-8BEF-456F-AD8A-36D1FCA89069}" srcOrd="0" destOrd="0" presId="urn:microsoft.com/office/officeart/2005/8/layout/bProcess4"/>
    <dgm:cxn modelId="{7503B2DB-F43B-4F88-9AFB-E5BE77F69DC6}" srcId="{8DCB3467-6706-46A8-8201-2E9003E2219D}" destId="{AEB0A1D5-413A-4B67-96DB-6B64A301EA9F}" srcOrd="4" destOrd="0" parTransId="{336FFE43-2526-468C-A1C1-07B93544A919}" sibTransId="{45D50103-B66D-43C0-9BF2-C61804928D32}"/>
    <dgm:cxn modelId="{8865E5B6-4E13-4836-B4B5-25ACFC9BCA99}" type="presOf" srcId="{F848FF5E-9E5E-4521-A366-492DD943E925}" destId="{5EB9B8FD-9720-4A19-B044-B3B5DCD458FE}" srcOrd="0" destOrd="0" presId="urn:microsoft.com/office/officeart/2005/8/layout/bProcess4"/>
    <dgm:cxn modelId="{E6699A91-3BB1-4C7D-98BA-5DFC50057778}" srcId="{8DCB3467-6706-46A8-8201-2E9003E2219D}" destId="{C372F41A-5FE2-426E-AF65-DB45F2E5CEDD}" srcOrd="3" destOrd="0" parTransId="{F4DC291F-99C7-488B-BDB9-D696275D398E}" sibTransId="{FC550C47-27FF-472D-96AD-6F524ECF844D}"/>
    <dgm:cxn modelId="{88964CE4-6025-49D9-BB31-9F7D5C9ADD15}" srcId="{8DCB3467-6706-46A8-8201-2E9003E2219D}" destId="{75049438-B3DF-495E-915A-494C138A77B3}" srcOrd="7" destOrd="0" parTransId="{D27D20A1-124B-4A7B-B0BD-93EFDBCEFCBA}" sibTransId="{F848FF5E-9E5E-4521-A366-492DD943E925}"/>
    <dgm:cxn modelId="{D5A3699D-7F6D-4D90-9F16-159E4CE00EA6}" type="presOf" srcId="{9E4FA3C0-05BB-43DB-8D1E-B53597F2D020}" destId="{F3DEA0B4-516A-45AD-847D-3DD21C47D34F}" srcOrd="0" destOrd="0" presId="urn:microsoft.com/office/officeart/2005/8/layout/bProcess4"/>
    <dgm:cxn modelId="{5995F0AC-585A-417F-BD9C-7BA3132022CD}" srcId="{8DCB3467-6706-46A8-8201-2E9003E2219D}" destId="{8B44512C-6A34-456A-87A0-0E757B0EC7AD}" srcOrd="6" destOrd="0" parTransId="{96E0D50D-5ADD-4B49-819F-27366281DB23}" sibTransId="{F8DC78D7-CAC0-423D-B372-A15A0598ED7E}"/>
    <dgm:cxn modelId="{556D010A-EC98-4E83-845E-5AFACACA3611}" type="presOf" srcId="{45D50103-B66D-43C0-9BF2-C61804928D32}" destId="{D5998660-5BDF-4450-8A87-F023DBB36FED}" srcOrd="0" destOrd="0" presId="urn:microsoft.com/office/officeart/2005/8/layout/bProcess4"/>
    <dgm:cxn modelId="{E1210CEE-3586-49B1-9D60-C90B84CBA6CD}" srcId="{8DCB3467-6706-46A8-8201-2E9003E2219D}" destId="{7C72CB24-0048-4BC2-9D32-73617F717D2E}" srcOrd="5" destOrd="0" parTransId="{31162B17-6AA6-4892-8F3E-85A71D84EB77}" sibTransId="{B780BE95-BCA1-4796-8FE0-CD4BCD44D5FE}"/>
    <dgm:cxn modelId="{6463EBBB-87C4-4001-95A1-A2A0EB266B2A}" type="presOf" srcId="{C372F41A-5FE2-426E-AF65-DB45F2E5CEDD}" destId="{FDDE950A-64AD-495D-A7CF-DE673687C014}" srcOrd="0" destOrd="0" presId="urn:microsoft.com/office/officeart/2005/8/layout/bProcess4"/>
    <dgm:cxn modelId="{7D9839C7-A5CE-406B-8CFD-F459627EAFA4}" type="presOf" srcId="{FC550C47-27FF-472D-96AD-6F524ECF844D}" destId="{7F0B457A-220B-4AFD-879C-2C8D1CA59478}" srcOrd="0" destOrd="0" presId="urn:microsoft.com/office/officeart/2005/8/layout/bProcess4"/>
    <dgm:cxn modelId="{B282B01E-6754-4465-88E3-6A08B207AA4F}" srcId="{8DCB3467-6706-46A8-8201-2E9003E2219D}" destId="{3B467B42-D3E2-4286-BE68-0A337F299135}" srcOrd="0" destOrd="0" parTransId="{D6F14043-7FAC-4BCF-AAA8-A6AABA567229}" sibTransId="{48284CB2-991F-48A1-A7F7-39EADC0C7273}"/>
    <dgm:cxn modelId="{2085ADF3-0353-41F1-A3F5-DE42E5FBFC4C}" type="presOf" srcId="{7C72CB24-0048-4BC2-9D32-73617F717D2E}" destId="{3AC93B4E-E1E2-4367-A193-3F81DF8C5114}" srcOrd="0" destOrd="0" presId="urn:microsoft.com/office/officeart/2005/8/layout/bProcess4"/>
    <dgm:cxn modelId="{E6C76FC0-7472-4056-9DE9-573787F22440}" type="presParOf" srcId="{EA565CD6-63D4-45FB-86C0-67523DBB5E4F}" destId="{4B54DC5B-6A1B-4425-8327-A7F78A17F04E}" srcOrd="0" destOrd="0" presId="urn:microsoft.com/office/officeart/2005/8/layout/bProcess4"/>
    <dgm:cxn modelId="{03B10C48-A3B6-407A-B5B6-230A8386B6A8}" type="presParOf" srcId="{4B54DC5B-6A1B-4425-8327-A7F78A17F04E}" destId="{4A2F627B-455B-472F-8CC0-C000A350E7FF}" srcOrd="0" destOrd="0" presId="urn:microsoft.com/office/officeart/2005/8/layout/bProcess4"/>
    <dgm:cxn modelId="{01A9EC7F-1BC5-4891-9C71-88C10DF540E2}" type="presParOf" srcId="{4B54DC5B-6A1B-4425-8327-A7F78A17F04E}" destId="{C2E8238F-A33B-4513-9E3E-338305362E31}" srcOrd="1" destOrd="0" presId="urn:microsoft.com/office/officeart/2005/8/layout/bProcess4"/>
    <dgm:cxn modelId="{92132952-9740-4FD4-9743-69B41D1B9848}" type="presParOf" srcId="{EA565CD6-63D4-45FB-86C0-67523DBB5E4F}" destId="{9064710B-22A5-413E-933A-AC5F4E1CABF4}" srcOrd="1" destOrd="0" presId="urn:microsoft.com/office/officeart/2005/8/layout/bProcess4"/>
    <dgm:cxn modelId="{A6BC8239-D705-4BAC-9022-6210BE38D616}" type="presParOf" srcId="{EA565CD6-63D4-45FB-86C0-67523DBB5E4F}" destId="{31F24B88-C5C4-4656-B3FB-5EAA3FED39EA}" srcOrd="2" destOrd="0" presId="urn:microsoft.com/office/officeart/2005/8/layout/bProcess4"/>
    <dgm:cxn modelId="{AE630FA3-EF33-4C7E-82BC-AF2ED0418852}" type="presParOf" srcId="{31F24B88-C5C4-4656-B3FB-5EAA3FED39EA}" destId="{3CA32B97-5911-42BB-8FBC-BEB634A8692F}" srcOrd="0" destOrd="0" presId="urn:microsoft.com/office/officeart/2005/8/layout/bProcess4"/>
    <dgm:cxn modelId="{4230D5C1-20B6-4B28-A492-F711E36685E3}" type="presParOf" srcId="{31F24B88-C5C4-4656-B3FB-5EAA3FED39EA}" destId="{583E4417-233E-4AF4-85B5-4DA5FA9CFE9F}" srcOrd="1" destOrd="0" presId="urn:microsoft.com/office/officeart/2005/8/layout/bProcess4"/>
    <dgm:cxn modelId="{C34C6C1A-B77F-42D9-ADD8-6CCCDE710FA1}" type="presParOf" srcId="{EA565CD6-63D4-45FB-86C0-67523DBB5E4F}" destId="{95AE39A6-D082-4456-AF0B-BDB744C60064}" srcOrd="3" destOrd="0" presId="urn:microsoft.com/office/officeart/2005/8/layout/bProcess4"/>
    <dgm:cxn modelId="{2393FA14-22A8-45C9-A2CA-AFD94A82D1C5}" type="presParOf" srcId="{EA565CD6-63D4-45FB-86C0-67523DBB5E4F}" destId="{8BA011E5-3F14-4691-84EB-508CF3EDFECF}" srcOrd="4" destOrd="0" presId="urn:microsoft.com/office/officeart/2005/8/layout/bProcess4"/>
    <dgm:cxn modelId="{72949D94-105E-472B-845D-5F7122A8B7CE}" type="presParOf" srcId="{8BA011E5-3F14-4691-84EB-508CF3EDFECF}" destId="{39808BB6-2E69-4AD6-BFCE-7A8DB7794ECA}" srcOrd="0" destOrd="0" presId="urn:microsoft.com/office/officeart/2005/8/layout/bProcess4"/>
    <dgm:cxn modelId="{42DF8EC4-BF6F-4935-AFC9-1281E4CDF03B}" type="presParOf" srcId="{8BA011E5-3F14-4691-84EB-508CF3EDFECF}" destId="{AD59D68C-E7D0-4873-B5A7-839706DEF747}" srcOrd="1" destOrd="0" presId="urn:microsoft.com/office/officeart/2005/8/layout/bProcess4"/>
    <dgm:cxn modelId="{10AD9246-E53E-4807-A4AD-AB7361FA54C0}" type="presParOf" srcId="{EA565CD6-63D4-45FB-86C0-67523DBB5E4F}" destId="{58740869-3CE7-4525-8B77-09F7A44A85A2}" srcOrd="5" destOrd="0" presId="urn:microsoft.com/office/officeart/2005/8/layout/bProcess4"/>
    <dgm:cxn modelId="{C28C711D-D5BF-433D-8089-038E98C420B2}" type="presParOf" srcId="{EA565CD6-63D4-45FB-86C0-67523DBB5E4F}" destId="{6CEEA9BD-16B5-4519-ACE1-510C08B6C820}" srcOrd="6" destOrd="0" presId="urn:microsoft.com/office/officeart/2005/8/layout/bProcess4"/>
    <dgm:cxn modelId="{A1B49694-2299-40C4-B631-DFE1B04AABDB}" type="presParOf" srcId="{6CEEA9BD-16B5-4519-ACE1-510C08B6C820}" destId="{CC9D1921-C782-4C24-A357-4BB4CF3CC0DE}" srcOrd="0" destOrd="0" presId="urn:microsoft.com/office/officeart/2005/8/layout/bProcess4"/>
    <dgm:cxn modelId="{7D705682-0214-4340-8A01-EEDE5901B8AC}" type="presParOf" srcId="{6CEEA9BD-16B5-4519-ACE1-510C08B6C820}" destId="{FDDE950A-64AD-495D-A7CF-DE673687C014}" srcOrd="1" destOrd="0" presId="urn:microsoft.com/office/officeart/2005/8/layout/bProcess4"/>
    <dgm:cxn modelId="{8D8CB1E7-60AE-4171-ADF9-FCE2BEA3A234}" type="presParOf" srcId="{EA565CD6-63D4-45FB-86C0-67523DBB5E4F}" destId="{7F0B457A-220B-4AFD-879C-2C8D1CA59478}" srcOrd="7" destOrd="0" presId="urn:microsoft.com/office/officeart/2005/8/layout/bProcess4"/>
    <dgm:cxn modelId="{AC32F931-7E4D-4468-8630-79BD79B47C9E}" type="presParOf" srcId="{EA565CD6-63D4-45FB-86C0-67523DBB5E4F}" destId="{8463A483-D00E-4026-8FDC-5A7C4680181B}" srcOrd="8" destOrd="0" presId="urn:microsoft.com/office/officeart/2005/8/layout/bProcess4"/>
    <dgm:cxn modelId="{DAE3028F-3AAB-4B17-8869-EAE7911FEF7D}" type="presParOf" srcId="{8463A483-D00E-4026-8FDC-5A7C4680181B}" destId="{D0036184-FFC2-4BD1-92B4-538EB33F2D2F}" srcOrd="0" destOrd="0" presId="urn:microsoft.com/office/officeart/2005/8/layout/bProcess4"/>
    <dgm:cxn modelId="{F947F539-E649-4BC8-AB1E-A1151CD9D68B}" type="presParOf" srcId="{8463A483-D00E-4026-8FDC-5A7C4680181B}" destId="{6A437C95-4B34-4495-B78F-BD67D7E7BDA1}" srcOrd="1" destOrd="0" presId="urn:microsoft.com/office/officeart/2005/8/layout/bProcess4"/>
    <dgm:cxn modelId="{54B735A6-8FF6-4E61-8756-3519C3EB5E3B}" type="presParOf" srcId="{EA565CD6-63D4-45FB-86C0-67523DBB5E4F}" destId="{D5998660-5BDF-4450-8A87-F023DBB36FED}" srcOrd="9" destOrd="0" presId="urn:microsoft.com/office/officeart/2005/8/layout/bProcess4"/>
    <dgm:cxn modelId="{FC63FEC4-FAB5-4AF6-9004-1A020D06EBCC}" type="presParOf" srcId="{EA565CD6-63D4-45FB-86C0-67523DBB5E4F}" destId="{D678810C-A74F-4825-B04D-94965C8840B0}" srcOrd="10" destOrd="0" presId="urn:microsoft.com/office/officeart/2005/8/layout/bProcess4"/>
    <dgm:cxn modelId="{F05B2F26-7B96-4DE6-8644-74AEA6032863}" type="presParOf" srcId="{D678810C-A74F-4825-B04D-94965C8840B0}" destId="{EB756B9E-2020-4FEE-98A0-C115CCC0F378}" srcOrd="0" destOrd="0" presId="urn:microsoft.com/office/officeart/2005/8/layout/bProcess4"/>
    <dgm:cxn modelId="{76147E5C-51F4-43ED-BA53-18F0C48C7FF6}" type="presParOf" srcId="{D678810C-A74F-4825-B04D-94965C8840B0}" destId="{3AC93B4E-E1E2-4367-A193-3F81DF8C5114}" srcOrd="1" destOrd="0" presId="urn:microsoft.com/office/officeart/2005/8/layout/bProcess4"/>
    <dgm:cxn modelId="{5937011D-0E35-41F8-8BE9-72387F851ECE}" type="presParOf" srcId="{EA565CD6-63D4-45FB-86C0-67523DBB5E4F}" destId="{B26F4D03-5B08-4A27-8806-A70EC85F69A7}" srcOrd="11" destOrd="0" presId="urn:microsoft.com/office/officeart/2005/8/layout/bProcess4"/>
    <dgm:cxn modelId="{E0111FD9-5351-42CF-A146-0458CE692C07}" type="presParOf" srcId="{EA565CD6-63D4-45FB-86C0-67523DBB5E4F}" destId="{73CD3E68-8F14-4144-8492-3C40F4FB89D9}" srcOrd="12" destOrd="0" presId="urn:microsoft.com/office/officeart/2005/8/layout/bProcess4"/>
    <dgm:cxn modelId="{D9D92965-1E24-429B-B30B-6AE47A07B105}" type="presParOf" srcId="{73CD3E68-8F14-4144-8492-3C40F4FB89D9}" destId="{3D7EA0C0-4984-4D93-94B0-6A72F0F3088E}" srcOrd="0" destOrd="0" presId="urn:microsoft.com/office/officeart/2005/8/layout/bProcess4"/>
    <dgm:cxn modelId="{BC6ECCED-2F9C-4688-A4DF-10FC8A1D5D62}" type="presParOf" srcId="{73CD3E68-8F14-4144-8492-3C40F4FB89D9}" destId="{63FE92EA-8BEF-456F-AD8A-36D1FCA89069}" srcOrd="1" destOrd="0" presId="urn:microsoft.com/office/officeart/2005/8/layout/bProcess4"/>
    <dgm:cxn modelId="{2049892C-61DD-4745-AAC0-F8F20A9B4E0B}" type="presParOf" srcId="{EA565CD6-63D4-45FB-86C0-67523DBB5E4F}" destId="{EF80DD76-B3F7-451F-8071-3AB10181BB0C}" srcOrd="13" destOrd="0" presId="urn:microsoft.com/office/officeart/2005/8/layout/bProcess4"/>
    <dgm:cxn modelId="{A4DFAE75-F0E7-4B75-84ED-214E39828239}" type="presParOf" srcId="{EA565CD6-63D4-45FB-86C0-67523DBB5E4F}" destId="{4925EA0B-8622-4AEA-A43D-A04D663F3C8A}" srcOrd="14" destOrd="0" presId="urn:microsoft.com/office/officeart/2005/8/layout/bProcess4"/>
    <dgm:cxn modelId="{2390D4DD-EC2A-4DDF-9220-0596AF2D6A06}" type="presParOf" srcId="{4925EA0B-8622-4AEA-A43D-A04D663F3C8A}" destId="{8C304E28-305C-4385-8F29-41EB02722644}" srcOrd="0" destOrd="0" presId="urn:microsoft.com/office/officeart/2005/8/layout/bProcess4"/>
    <dgm:cxn modelId="{756AF408-387E-4A9E-A82D-DD096CCE17F7}" type="presParOf" srcId="{4925EA0B-8622-4AEA-A43D-A04D663F3C8A}" destId="{BD4E8497-1E19-4FB6-94D3-70EA3F4786C1}" srcOrd="1" destOrd="0" presId="urn:microsoft.com/office/officeart/2005/8/layout/bProcess4"/>
    <dgm:cxn modelId="{23727492-403E-427E-B3B7-8AA2917AC0B2}" type="presParOf" srcId="{EA565CD6-63D4-45FB-86C0-67523DBB5E4F}" destId="{5EB9B8FD-9720-4A19-B044-B3B5DCD458FE}" srcOrd="15" destOrd="0" presId="urn:microsoft.com/office/officeart/2005/8/layout/bProcess4"/>
    <dgm:cxn modelId="{D843C552-5E1D-41ED-A6EA-62E2462D3647}" type="presParOf" srcId="{EA565CD6-63D4-45FB-86C0-67523DBB5E4F}" destId="{E8C42E60-F4CA-4522-9E5B-145808AE398C}" srcOrd="16" destOrd="0" presId="urn:microsoft.com/office/officeart/2005/8/layout/bProcess4"/>
    <dgm:cxn modelId="{571A9996-AA48-4BC6-959B-F8D3B0114B5D}" type="presParOf" srcId="{E8C42E60-F4CA-4522-9E5B-145808AE398C}" destId="{F421860B-EA95-4D68-8657-C4306B650B82}" srcOrd="0" destOrd="0" presId="urn:microsoft.com/office/officeart/2005/8/layout/bProcess4"/>
    <dgm:cxn modelId="{380C8688-5A34-45BE-9F0A-52C081B48D63}" type="presParOf" srcId="{E8C42E60-F4CA-4522-9E5B-145808AE398C}" destId="{F3DEA0B4-516A-45AD-847D-3DD21C47D3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920A92-9EBF-4490-8417-7FB467D638D3}" type="doc">
      <dgm:prSet loTypeId="urn:microsoft.com/office/officeart/2005/8/layout/bProcess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A63D0F2-3DFA-46D4-828B-CD8206631DAB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পুরষ্কার ও সম্মাননা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84D875-7C59-49BF-AA7A-43544C7D5374}" type="parTrans" cxnId="{ECEB0E56-81BB-48EF-A094-6C3E96752F00}">
      <dgm:prSet/>
      <dgm:spPr/>
      <dgm:t>
        <a:bodyPr/>
        <a:lstStyle/>
        <a:p>
          <a:endParaRPr lang="en-US"/>
        </a:p>
      </dgm:t>
    </dgm:pt>
    <dgm:pt modelId="{5E141FBA-7591-456B-B45F-D20CE3C7256A}" type="sibTrans" cxnId="{ECEB0E56-81BB-48EF-A094-6C3E96752F0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EF8D58-6908-44BB-A040-B2BE99DFF236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 একাডেমি সাহিত্য পুরষ্কার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A338AF-F46F-406E-B3E9-B393A83364AE}" type="parTrans" cxnId="{964CF0BF-85EE-43B4-B924-B9BF9D27E475}">
      <dgm:prSet/>
      <dgm:spPr/>
      <dgm:t>
        <a:bodyPr/>
        <a:lstStyle/>
        <a:p>
          <a:endParaRPr lang="en-US"/>
        </a:p>
      </dgm:t>
    </dgm:pt>
    <dgm:pt modelId="{891DCF88-8A5C-4F5D-A830-A4DBA43BAB2C}" type="sibTrans" cxnId="{964CF0BF-85EE-43B4-B924-B9BF9D27E47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957995-9667-4B80-8C95-F0D2EA2E3406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বাংলাদেশ শিশু একাডেমি পুরষ্কার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39F84A-8A03-4DCC-B1C8-9A7FC5476E8B}" type="parTrans" cxnId="{DD3E21E4-D1D6-44D4-A341-BBC633C10092}">
      <dgm:prSet/>
      <dgm:spPr/>
      <dgm:t>
        <a:bodyPr/>
        <a:lstStyle/>
        <a:p>
          <a:endParaRPr lang="en-US"/>
        </a:p>
      </dgm:t>
    </dgm:pt>
    <dgm:pt modelId="{0722C1F0-ED18-4EDB-92A0-CDEF4406B6EC}" type="sibTrans" cxnId="{DD3E21E4-D1D6-44D4-A341-BBC633C1009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C4F070-1FC6-49E9-B249-72558ECC155D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একুশে পদক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907A22-A17B-4F59-9AD3-351B262F1C22}" type="parTrans" cxnId="{7988EA42-AD97-42D8-BFB1-E4A5217F1461}">
      <dgm:prSet/>
      <dgm:spPr/>
      <dgm:t>
        <a:bodyPr/>
        <a:lstStyle/>
        <a:p>
          <a:endParaRPr lang="en-US"/>
        </a:p>
      </dgm:t>
    </dgm:pt>
    <dgm:pt modelId="{D7C9511C-507E-478F-A8B8-674442EF1828}" type="sibTrans" cxnId="{7988EA42-AD97-42D8-BFB1-E4A5217F146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778EA7-EDB4-4102-BCAE-0E341AAF6490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জসিমউদ্‌দীন স্বর্ণপদক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1F0197-E9F9-48EB-A3D6-EE50C031B70C}" type="parTrans" cxnId="{42F34BF1-0C54-4D0D-A515-E9D750752BB4}">
      <dgm:prSet/>
      <dgm:spPr/>
      <dgm:t>
        <a:bodyPr/>
        <a:lstStyle/>
        <a:p>
          <a:endParaRPr lang="en-US"/>
        </a:p>
      </dgm:t>
    </dgm:pt>
    <dgm:pt modelId="{5FD01645-986E-4A41-9C12-4EEC11DB28CC}" type="sibTrans" cxnId="{42F34BF1-0C54-4D0D-A515-E9D750752BB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E4C4EA-1E61-4CA9-8013-E0C70F8BF3AB}">
      <dgm:prSet phldrT="[Text]" custT="1"/>
      <dgm:spPr/>
      <dgm:t>
        <a:bodyPr/>
        <a:lstStyle/>
        <a:p>
          <a:r>
            <a:rPr lang="as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স্বাধীনতা পুরষ্কার (মরণোত্তর)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46ACFF-3627-45AC-99C7-6FFAA278AD3E}" type="parTrans" cxnId="{5ECD3A83-EE10-43D7-943D-79F4ACF60C54}">
      <dgm:prSet/>
      <dgm:spPr/>
      <dgm:t>
        <a:bodyPr/>
        <a:lstStyle/>
        <a:p>
          <a:endParaRPr lang="en-US"/>
        </a:p>
      </dgm:t>
    </dgm:pt>
    <dgm:pt modelId="{177367C8-2E69-4E4D-B405-4767A9CB8BF4}" type="sibTrans" cxnId="{5ECD3A83-EE10-43D7-943D-79F4ACF60C5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1D85E4-0010-46F6-A682-CFF04DF55115}" type="pres">
      <dgm:prSet presAssocID="{06920A92-9EBF-4490-8417-7FB467D638D3}" presName="diagram" presStyleCnt="0">
        <dgm:presLayoutVars>
          <dgm:dir/>
          <dgm:resizeHandles/>
        </dgm:presLayoutVars>
      </dgm:prSet>
      <dgm:spPr/>
    </dgm:pt>
    <dgm:pt modelId="{103E3C06-5D3A-46AA-8740-F4A378F6DFF6}" type="pres">
      <dgm:prSet presAssocID="{8A63D0F2-3DFA-46D4-828B-CD8206631DAB}" presName="firstNode" presStyleLbl="node1" presStyleIdx="0" presStyleCnt="6" custScaleX="171064" custLinFactNeighborX="-33" custLinFactNeighborY="-6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43372-1931-491E-AB33-F08046FDA529}" type="pres">
      <dgm:prSet presAssocID="{5E141FBA-7591-456B-B45F-D20CE3C7256A}" presName="sibTrans" presStyleLbl="sibTrans2D1" presStyleIdx="0" presStyleCnt="5"/>
      <dgm:spPr/>
    </dgm:pt>
    <dgm:pt modelId="{E588B074-E466-4B56-86A6-8BFE73EF9D37}" type="pres">
      <dgm:prSet presAssocID="{36EF8D58-6908-44BB-A040-B2BE99DFF236}" presName="middleNode" presStyleCnt="0"/>
      <dgm:spPr/>
    </dgm:pt>
    <dgm:pt modelId="{FC66F707-CB0A-4268-BA37-FA7E0179AADE}" type="pres">
      <dgm:prSet presAssocID="{36EF8D58-6908-44BB-A040-B2BE99DFF236}" presName="padding" presStyleLbl="node1" presStyleIdx="0" presStyleCnt="6"/>
      <dgm:spPr/>
    </dgm:pt>
    <dgm:pt modelId="{6CACF71D-9C6B-4E43-BBED-86C020B1D510}" type="pres">
      <dgm:prSet presAssocID="{36EF8D58-6908-44BB-A040-B2BE99DFF236}" presName="shape" presStyleLbl="node1" presStyleIdx="1" presStyleCnt="6" custScaleX="256466" custScaleY="171165" custLinFactY="8834" custLinFactNeighborX="-3231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FB40-0D8A-4ACC-B517-8BD51AA698F5}" type="pres">
      <dgm:prSet presAssocID="{891DCF88-8A5C-4F5D-A830-A4DBA43BAB2C}" presName="sibTrans" presStyleLbl="sibTrans2D1" presStyleIdx="1" presStyleCnt="5"/>
      <dgm:spPr/>
    </dgm:pt>
    <dgm:pt modelId="{C7C4BF74-5CC7-4B26-9318-FB1E0F05D55A}" type="pres">
      <dgm:prSet presAssocID="{B2957995-9667-4B80-8C95-F0D2EA2E3406}" presName="middleNode" presStyleCnt="0"/>
      <dgm:spPr/>
    </dgm:pt>
    <dgm:pt modelId="{80D4C337-1989-4227-9FAD-6D795180A0F1}" type="pres">
      <dgm:prSet presAssocID="{B2957995-9667-4B80-8C95-F0D2EA2E3406}" presName="padding" presStyleLbl="node1" presStyleIdx="1" presStyleCnt="6"/>
      <dgm:spPr/>
    </dgm:pt>
    <dgm:pt modelId="{F9D99F42-6D58-4D03-9B74-A18C07BBB82D}" type="pres">
      <dgm:prSet presAssocID="{B2957995-9667-4B80-8C95-F0D2EA2E3406}" presName="shape" presStyleLbl="node1" presStyleIdx="2" presStyleCnt="6" custScaleX="279467" custScaleY="182999" custLinFactNeighborX="-30419" custLinFactNeighborY="27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8B031-F1FD-494E-8225-EC11CEBEED3E}" type="pres">
      <dgm:prSet presAssocID="{0722C1F0-ED18-4EDB-92A0-CDEF4406B6EC}" presName="sibTrans" presStyleLbl="sibTrans2D1" presStyleIdx="2" presStyleCnt="5"/>
      <dgm:spPr/>
    </dgm:pt>
    <dgm:pt modelId="{2A3A71C4-F69D-4F7A-8BFB-CC76ACD80983}" type="pres">
      <dgm:prSet presAssocID="{12C4F070-1FC6-49E9-B249-72558ECC155D}" presName="middleNode" presStyleCnt="0"/>
      <dgm:spPr/>
    </dgm:pt>
    <dgm:pt modelId="{822CD42C-0BE6-4DAD-9FEC-3FCD9BCCA02A}" type="pres">
      <dgm:prSet presAssocID="{12C4F070-1FC6-49E9-B249-72558ECC155D}" presName="padding" presStyleLbl="node1" presStyleIdx="2" presStyleCnt="6"/>
      <dgm:spPr/>
    </dgm:pt>
    <dgm:pt modelId="{89B93B9B-CCD5-48F2-AC0B-1E1ACA7BE9CF}" type="pres">
      <dgm:prSet presAssocID="{12C4F070-1FC6-49E9-B249-72558ECC155D}" presName="shape" presStyleLbl="node1" presStyleIdx="3" presStyleCnt="6" custScaleX="233673" custScaleY="176755" custLinFactNeighborX="-36271" custLinFactNeighborY="-71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1A006-2003-4A3A-912F-242DC8894218}" type="pres">
      <dgm:prSet presAssocID="{D7C9511C-507E-478F-A8B8-674442EF1828}" presName="sibTrans" presStyleLbl="sibTrans2D1" presStyleIdx="3" presStyleCnt="5"/>
      <dgm:spPr/>
    </dgm:pt>
    <dgm:pt modelId="{27F9F010-0600-4E2B-91B9-B928F1087FF9}" type="pres">
      <dgm:prSet presAssocID="{84778EA7-EDB4-4102-BCAE-0E341AAF6490}" presName="middleNode" presStyleCnt="0"/>
      <dgm:spPr/>
    </dgm:pt>
    <dgm:pt modelId="{29AE5DE9-C949-4735-9944-D5108061D28C}" type="pres">
      <dgm:prSet presAssocID="{84778EA7-EDB4-4102-BCAE-0E341AAF6490}" presName="padding" presStyleLbl="node1" presStyleIdx="3" presStyleCnt="6"/>
      <dgm:spPr/>
    </dgm:pt>
    <dgm:pt modelId="{C346E93A-C66F-42E1-87C7-395C965D38FE}" type="pres">
      <dgm:prSet presAssocID="{84778EA7-EDB4-4102-BCAE-0E341AAF6490}" presName="shape" presStyleLbl="node1" presStyleIdx="4" presStyleCnt="6" custScaleX="220080" custScaleY="217002" custLinFactNeighborX="-58822" custLinFactNeighborY="-69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402DF-2135-4BFB-9BD6-536F7FE96654}" type="pres">
      <dgm:prSet presAssocID="{5FD01645-986E-4A41-9C12-4EEC11DB28CC}" presName="sibTrans" presStyleLbl="sibTrans2D1" presStyleIdx="4" presStyleCnt="5"/>
      <dgm:spPr/>
    </dgm:pt>
    <dgm:pt modelId="{581FEAA5-7F6B-476E-AD64-4BAA6DE738D2}" type="pres">
      <dgm:prSet presAssocID="{6FE4C4EA-1E61-4CA9-8013-E0C70F8BF3AB}" presName="lastNode" presStyleLbl="node1" presStyleIdx="5" presStyleCnt="6" custScaleX="149091">
        <dgm:presLayoutVars>
          <dgm:bulletEnabled val="1"/>
        </dgm:presLayoutVars>
      </dgm:prSet>
      <dgm:spPr/>
    </dgm:pt>
  </dgm:ptLst>
  <dgm:cxnLst>
    <dgm:cxn modelId="{42F34BF1-0C54-4D0D-A515-E9D750752BB4}" srcId="{06920A92-9EBF-4490-8417-7FB467D638D3}" destId="{84778EA7-EDB4-4102-BCAE-0E341AAF6490}" srcOrd="4" destOrd="0" parTransId="{831F0197-E9F9-48EB-A3D6-EE50C031B70C}" sibTransId="{5FD01645-986E-4A41-9C12-4EEC11DB28CC}"/>
    <dgm:cxn modelId="{03977401-516D-47D6-B5FB-4ACFADDFFAC9}" type="presOf" srcId="{6FE4C4EA-1E61-4CA9-8013-E0C70F8BF3AB}" destId="{581FEAA5-7F6B-476E-AD64-4BAA6DE738D2}" srcOrd="0" destOrd="0" presId="urn:microsoft.com/office/officeart/2005/8/layout/bProcess2"/>
    <dgm:cxn modelId="{A66D4317-7C11-45F1-A258-F9840A429777}" type="presOf" srcId="{36EF8D58-6908-44BB-A040-B2BE99DFF236}" destId="{6CACF71D-9C6B-4E43-BBED-86C020B1D510}" srcOrd="0" destOrd="0" presId="urn:microsoft.com/office/officeart/2005/8/layout/bProcess2"/>
    <dgm:cxn modelId="{CD73DA83-85ED-4388-8B7F-92848C1E4D6A}" type="presOf" srcId="{0722C1F0-ED18-4EDB-92A0-CDEF4406B6EC}" destId="{4B88B031-F1FD-494E-8225-EC11CEBEED3E}" srcOrd="0" destOrd="0" presId="urn:microsoft.com/office/officeart/2005/8/layout/bProcess2"/>
    <dgm:cxn modelId="{DEA88748-2571-4FCF-ACBF-F4307860F127}" type="presOf" srcId="{8A63D0F2-3DFA-46D4-828B-CD8206631DAB}" destId="{103E3C06-5D3A-46AA-8740-F4A378F6DFF6}" srcOrd="0" destOrd="0" presId="urn:microsoft.com/office/officeart/2005/8/layout/bProcess2"/>
    <dgm:cxn modelId="{1F3321C5-7995-484B-A099-5CD9C8D48434}" type="presOf" srcId="{5FD01645-986E-4A41-9C12-4EEC11DB28CC}" destId="{29E402DF-2135-4BFB-9BD6-536F7FE96654}" srcOrd="0" destOrd="0" presId="urn:microsoft.com/office/officeart/2005/8/layout/bProcess2"/>
    <dgm:cxn modelId="{7988EA42-AD97-42D8-BFB1-E4A5217F1461}" srcId="{06920A92-9EBF-4490-8417-7FB467D638D3}" destId="{12C4F070-1FC6-49E9-B249-72558ECC155D}" srcOrd="3" destOrd="0" parTransId="{7D907A22-A17B-4F59-9AD3-351B262F1C22}" sibTransId="{D7C9511C-507E-478F-A8B8-674442EF1828}"/>
    <dgm:cxn modelId="{55F07EA7-95C5-4A7A-805A-4D09A01DF275}" type="presOf" srcId="{B2957995-9667-4B80-8C95-F0D2EA2E3406}" destId="{F9D99F42-6D58-4D03-9B74-A18C07BBB82D}" srcOrd="0" destOrd="0" presId="urn:microsoft.com/office/officeart/2005/8/layout/bProcess2"/>
    <dgm:cxn modelId="{B481BA0C-80E8-42B4-8C99-9C1239EA9705}" type="presOf" srcId="{06920A92-9EBF-4490-8417-7FB467D638D3}" destId="{031D85E4-0010-46F6-A682-CFF04DF55115}" srcOrd="0" destOrd="0" presId="urn:microsoft.com/office/officeart/2005/8/layout/bProcess2"/>
    <dgm:cxn modelId="{DD3E21E4-D1D6-44D4-A341-BBC633C10092}" srcId="{06920A92-9EBF-4490-8417-7FB467D638D3}" destId="{B2957995-9667-4B80-8C95-F0D2EA2E3406}" srcOrd="2" destOrd="0" parTransId="{5639F84A-8A03-4DCC-B1C8-9A7FC5476E8B}" sibTransId="{0722C1F0-ED18-4EDB-92A0-CDEF4406B6EC}"/>
    <dgm:cxn modelId="{ECEB0E56-81BB-48EF-A094-6C3E96752F00}" srcId="{06920A92-9EBF-4490-8417-7FB467D638D3}" destId="{8A63D0F2-3DFA-46D4-828B-CD8206631DAB}" srcOrd="0" destOrd="0" parTransId="{E084D875-7C59-49BF-AA7A-43544C7D5374}" sibTransId="{5E141FBA-7591-456B-B45F-D20CE3C7256A}"/>
    <dgm:cxn modelId="{5ECD3A83-EE10-43D7-943D-79F4ACF60C54}" srcId="{06920A92-9EBF-4490-8417-7FB467D638D3}" destId="{6FE4C4EA-1E61-4CA9-8013-E0C70F8BF3AB}" srcOrd="5" destOrd="0" parTransId="{3E46ACFF-3627-45AC-99C7-6FFAA278AD3E}" sibTransId="{177367C8-2E69-4E4D-B405-4767A9CB8BF4}"/>
    <dgm:cxn modelId="{FBDDBB87-AB6B-415D-B9D3-76F5DD2C5F0E}" type="presOf" srcId="{891DCF88-8A5C-4F5D-A830-A4DBA43BAB2C}" destId="{E110FB40-0D8A-4ACC-B517-8BD51AA698F5}" srcOrd="0" destOrd="0" presId="urn:microsoft.com/office/officeart/2005/8/layout/bProcess2"/>
    <dgm:cxn modelId="{7A196275-C96D-438F-AD62-C5DC4F4C6ED9}" type="presOf" srcId="{5E141FBA-7591-456B-B45F-D20CE3C7256A}" destId="{8EB43372-1931-491E-AB33-F08046FDA529}" srcOrd="0" destOrd="0" presId="urn:microsoft.com/office/officeart/2005/8/layout/bProcess2"/>
    <dgm:cxn modelId="{4F5C55CA-6C88-4982-A514-0CF32AC683AA}" type="presOf" srcId="{84778EA7-EDB4-4102-BCAE-0E341AAF6490}" destId="{C346E93A-C66F-42E1-87C7-395C965D38FE}" srcOrd="0" destOrd="0" presId="urn:microsoft.com/office/officeart/2005/8/layout/bProcess2"/>
    <dgm:cxn modelId="{11C5EB9E-E5AD-43A1-B47A-A754DE3EF34F}" type="presOf" srcId="{12C4F070-1FC6-49E9-B249-72558ECC155D}" destId="{89B93B9B-CCD5-48F2-AC0B-1E1ACA7BE9CF}" srcOrd="0" destOrd="0" presId="urn:microsoft.com/office/officeart/2005/8/layout/bProcess2"/>
    <dgm:cxn modelId="{964CF0BF-85EE-43B4-B924-B9BF9D27E475}" srcId="{06920A92-9EBF-4490-8417-7FB467D638D3}" destId="{36EF8D58-6908-44BB-A040-B2BE99DFF236}" srcOrd="1" destOrd="0" parTransId="{40A338AF-F46F-406E-B3E9-B393A83364AE}" sibTransId="{891DCF88-8A5C-4F5D-A830-A4DBA43BAB2C}"/>
    <dgm:cxn modelId="{44EEAAAB-79DF-440F-8FD2-5F386FF07525}" type="presOf" srcId="{D7C9511C-507E-478F-A8B8-674442EF1828}" destId="{AD71A006-2003-4A3A-912F-242DC8894218}" srcOrd="0" destOrd="0" presId="urn:microsoft.com/office/officeart/2005/8/layout/bProcess2"/>
    <dgm:cxn modelId="{99B524B7-ED54-45CC-AD7F-887410BF5619}" type="presParOf" srcId="{031D85E4-0010-46F6-A682-CFF04DF55115}" destId="{103E3C06-5D3A-46AA-8740-F4A378F6DFF6}" srcOrd="0" destOrd="0" presId="urn:microsoft.com/office/officeart/2005/8/layout/bProcess2"/>
    <dgm:cxn modelId="{DE318F39-F218-43BA-B6D3-F7595A0CE662}" type="presParOf" srcId="{031D85E4-0010-46F6-A682-CFF04DF55115}" destId="{8EB43372-1931-491E-AB33-F08046FDA529}" srcOrd="1" destOrd="0" presId="urn:microsoft.com/office/officeart/2005/8/layout/bProcess2"/>
    <dgm:cxn modelId="{D6296BB3-0E22-4F29-89A1-EBB45BEBC40F}" type="presParOf" srcId="{031D85E4-0010-46F6-A682-CFF04DF55115}" destId="{E588B074-E466-4B56-86A6-8BFE73EF9D37}" srcOrd="2" destOrd="0" presId="urn:microsoft.com/office/officeart/2005/8/layout/bProcess2"/>
    <dgm:cxn modelId="{C0DE95FB-BA6D-47AC-8E94-4927A5BAEF59}" type="presParOf" srcId="{E588B074-E466-4B56-86A6-8BFE73EF9D37}" destId="{FC66F707-CB0A-4268-BA37-FA7E0179AADE}" srcOrd="0" destOrd="0" presId="urn:microsoft.com/office/officeart/2005/8/layout/bProcess2"/>
    <dgm:cxn modelId="{75D63365-209E-497C-B884-C5E57CC19D66}" type="presParOf" srcId="{E588B074-E466-4B56-86A6-8BFE73EF9D37}" destId="{6CACF71D-9C6B-4E43-BBED-86C020B1D510}" srcOrd="1" destOrd="0" presId="urn:microsoft.com/office/officeart/2005/8/layout/bProcess2"/>
    <dgm:cxn modelId="{BC0E2C32-79EE-4F3E-93B8-EFA13532710D}" type="presParOf" srcId="{031D85E4-0010-46F6-A682-CFF04DF55115}" destId="{E110FB40-0D8A-4ACC-B517-8BD51AA698F5}" srcOrd="3" destOrd="0" presId="urn:microsoft.com/office/officeart/2005/8/layout/bProcess2"/>
    <dgm:cxn modelId="{60EB294F-6600-44C5-9B6C-5D2637950B5C}" type="presParOf" srcId="{031D85E4-0010-46F6-A682-CFF04DF55115}" destId="{C7C4BF74-5CC7-4B26-9318-FB1E0F05D55A}" srcOrd="4" destOrd="0" presId="urn:microsoft.com/office/officeart/2005/8/layout/bProcess2"/>
    <dgm:cxn modelId="{F7FB5B3A-C95D-4208-8268-B24797550CF9}" type="presParOf" srcId="{C7C4BF74-5CC7-4B26-9318-FB1E0F05D55A}" destId="{80D4C337-1989-4227-9FAD-6D795180A0F1}" srcOrd="0" destOrd="0" presId="urn:microsoft.com/office/officeart/2005/8/layout/bProcess2"/>
    <dgm:cxn modelId="{13261B2D-35BC-4C5A-A8EB-44D025699030}" type="presParOf" srcId="{C7C4BF74-5CC7-4B26-9318-FB1E0F05D55A}" destId="{F9D99F42-6D58-4D03-9B74-A18C07BBB82D}" srcOrd="1" destOrd="0" presId="urn:microsoft.com/office/officeart/2005/8/layout/bProcess2"/>
    <dgm:cxn modelId="{9C2C6AA9-72C3-45CE-8780-ABD05A33866B}" type="presParOf" srcId="{031D85E4-0010-46F6-A682-CFF04DF55115}" destId="{4B88B031-F1FD-494E-8225-EC11CEBEED3E}" srcOrd="5" destOrd="0" presId="urn:microsoft.com/office/officeart/2005/8/layout/bProcess2"/>
    <dgm:cxn modelId="{23369840-53A8-4269-9CD0-DB0223433723}" type="presParOf" srcId="{031D85E4-0010-46F6-A682-CFF04DF55115}" destId="{2A3A71C4-F69D-4F7A-8BFB-CC76ACD80983}" srcOrd="6" destOrd="0" presId="urn:microsoft.com/office/officeart/2005/8/layout/bProcess2"/>
    <dgm:cxn modelId="{53CCC750-1A1E-4ABC-96E4-1C480605F7E2}" type="presParOf" srcId="{2A3A71C4-F69D-4F7A-8BFB-CC76ACD80983}" destId="{822CD42C-0BE6-4DAD-9FEC-3FCD9BCCA02A}" srcOrd="0" destOrd="0" presId="urn:microsoft.com/office/officeart/2005/8/layout/bProcess2"/>
    <dgm:cxn modelId="{EB0D7B3B-B3F7-4A01-B2B2-D57001C9DDC4}" type="presParOf" srcId="{2A3A71C4-F69D-4F7A-8BFB-CC76ACD80983}" destId="{89B93B9B-CCD5-48F2-AC0B-1E1ACA7BE9CF}" srcOrd="1" destOrd="0" presId="urn:microsoft.com/office/officeart/2005/8/layout/bProcess2"/>
    <dgm:cxn modelId="{1CBEDC1B-466B-4086-BA18-9D3C96620EA6}" type="presParOf" srcId="{031D85E4-0010-46F6-A682-CFF04DF55115}" destId="{AD71A006-2003-4A3A-912F-242DC8894218}" srcOrd="7" destOrd="0" presId="urn:microsoft.com/office/officeart/2005/8/layout/bProcess2"/>
    <dgm:cxn modelId="{FBAB9914-DBA1-45A4-A23D-EB96613B48F5}" type="presParOf" srcId="{031D85E4-0010-46F6-A682-CFF04DF55115}" destId="{27F9F010-0600-4E2B-91B9-B928F1087FF9}" srcOrd="8" destOrd="0" presId="urn:microsoft.com/office/officeart/2005/8/layout/bProcess2"/>
    <dgm:cxn modelId="{204A37FD-33F3-4428-B19E-50CA71C8B673}" type="presParOf" srcId="{27F9F010-0600-4E2B-91B9-B928F1087FF9}" destId="{29AE5DE9-C949-4735-9944-D5108061D28C}" srcOrd="0" destOrd="0" presId="urn:microsoft.com/office/officeart/2005/8/layout/bProcess2"/>
    <dgm:cxn modelId="{E7CDCE29-DD2E-408A-80CE-ED1D4233DACD}" type="presParOf" srcId="{27F9F010-0600-4E2B-91B9-B928F1087FF9}" destId="{C346E93A-C66F-42E1-87C7-395C965D38FE}" srcOrd="1" destOrd="0" presId="urn:microsoft.com/office/officeart/2005/8/layout/bProcess2"/>
    <dgm:cxn modelId="{E170F1AF-34F7-4919-AA25-CBFC8E46E6C7}" type="presParOf" srcId="{031D85E4-0010-46F6-A682-CFF04DF55115}" destId="{29E402DF-2135-4BFB-9BD6-536F7FE96654}" srcOrd="9" destOrd="0" presId="urn:microsoft.com/office/officeart/2005/8/layout/bProcess2"/>
    <dgm:cxn modelId="{0C4F572F-E93F-4D01-B9B0-03256EA9183F}" type="presParOf" srcId="{031D85E4-0010-46F6-A682-CFF04DF55115}" destId="{581FEAA5-7F6B-476E-AD64-4BAA6DE738D2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197E5-85ED-40CC-830D-BAA24C355B69}">
      <dsp:nvSpPr>
        <dsp:cNvPr id="0" name=""/>
        <dsp:cNvSpPr/>
      </dsp:nvSpPr>
      <dsp:spPr>
        <a:xfrm>
          <a:off x="4304712" y="2265592"/>
          <a:ext cx="2413155" cy="16141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রোকনুজ্জামান খান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58110" y="2501979"/>
        <a:ext cx="1706359" cy="1141376"/>
      </dsp:txXfrm>
    </dsp:sp>
    <dsp:sp modelId="{C8090C8F-C020-41B2-9053-60BE4E0B384C}">
      <dsp:nvSpPr>
        <dsp:cNvPr id="0" name=""/>
        <dsp:cNvSpPr/>
      </dsp:nvSpPr>
      <dsp:spPr>
        <a:xfrm rot="16200000">
          <a:off x="5339935" y="1677575"/>
          <a:ext cx="342708" cy="548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91341" y="1838743"/>
        <a:ext cx="239896" cy="329287"/>
      </dsp:txXfrm>
    </dsp:sp>
    <dsp:sp modelId="{260AA31A-82DD-42EF-A859-1751CC275180}">
      <dsp:nvSpPr>
        <dsp:cNvPr id="0" name=""/>
        <dsp:cNvSpPr/>
      </dsp:nvSpPr>
      <dsp:spPr>
        <a:xfrm>
          <a:off x="4188929" y="4820"/>
          <a:ext cx="2644721" cy="16141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‘দাদা ভাই’ নামে সমধিক পরিচিত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76239" y="241207"/>
        <a:ext cx="1870101" cy="1141376"/>
      </dsp:txXfrm>
    </dsp:sp>
    <dsp:sp modelId="{2C050BF8-575C-4587-A9CE-428F5C5F8A5B}">
      <dsp:nvSpPr>
        <dsp:cNvPr id="0" name=""/>
        <dsp:cNvSpPr/>
      </dsp:nvSpPr>
      <dsp:spPr>
        <a:xfrm rot="29538">
          <a:off x="6874548" y="2811598"/>
          <a:ext cx="377728" cy="548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74550" y="2920873"/>
        <a:ext cx="264410" cy="329287"/>
      </dsp:txXfrm>
    </dsp:sp>
    <dsp:sp modelId="{215DB8C5-D350-4C46-9EFB-85175B9F56ED}">
      <dsp:nvSpPr>
        <dsp:cNvPr id="0" name=""/>
        <dsp:cNvSpPr/>
      </dsp:nvSpPr>
      <dsp:spPr>
        <a:xfrm>
          <a:off x="7430297" y="2293720"/>
          <a:ext cx="2709255" cy="1614150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জন্ম-৯ এপ্রিল,১৯২৫ খ্রিষ্টাব্দ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27058" y="2530107"/>
        <a:ext cx="1915733" cy="1141376"/>
      </dsp:txXfrm>
    </dsp:sp>
    <dsp:sp modelId="{C951F2BC-BD2B-4D03-83C7-4F5B5BC33680}">
      <dsp:nvSpPr>
        <dsp:cNvPr id="0" name=""/>
        <dsp:cNvSpPr/>
      </dsp:nvSpPr>
      <dsp:spPr>
        <a:xfrm rot="5400000">
          <a:off x="5339935" y="3918948"/>
          <a:ext cx="342708" cy="548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91341" y="3977304"/>
        <a:ext cx="239896" cy="329287"/>
      </dsp:txXfrm>
    </dsp:sp>
    <dsp:sp modelId="{9AC6F53F-8495-402E-A801-2CC4CFA0DA78}">
      <dsp:nvSpPr>
        <dsp:cNvPr id="0" name=""/>
        <dsp:cNvSpPr/>
      </dsp:nvSpPr>
      <dsp:spPr>
        <a:xfrm>
          <a:off x="3862120" y="4526363"/>
          <a:ext cx="3298339" cy="161415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জন্মস্থান-পাংশা,ফরিদপুর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5151" y="4762750"/>
        <a:ext cx="2332277" cy="1141376"/>
      </dsp:txXfrm>
    </dsp:sp>
    <dsp:sp modelId="{BAFE201B-6BE3-445B-B399-604F3371AB3B}">
      <dsp:nvSpPr>
        <dsp:cNvPr id="0" name=""/>
        <dsp:cNvSpPr/>
      </dsp:nvSpPr>
      <dsp:spPr>
        <a:xfrm rot="10888236">
          <a:off x="3775243" y="2758505"/>
          <a:ext cx="374865" cy="5488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887683" y="2869710"/>
        <a:ext cx="262406" cy="329287"/>
      </dsp:txXfrm>
    </dsp:sp>
    <dsp:sp modelId="{95F7CE90-63FF-4DA3-9C6C-A425233A1A99}">
      <dsp:nvSpPr>
        <dsp:cNvPr id="0" name=""/>
        <dsp:cNvSpPr/>
      </dsp:nvSpPr>
      <dsp:spPr>
        <a:xfrm>
          <a:off x="847310" y="2181188"/>
          <a:ext cx="2752546" cy="161415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মৃত্যু- ৩ ডিসেম্বর,১৯৯৯ খ্রিষ্টাব্দ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50411" y="2417575"/>
        <a:ext cx="1946344" cy="1141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F86E1-10DB-4E71-85EC-7B7BD6241C41}">
      <dsp:nvSpPr>
        <dsp:cNvPr id="0" name=""/>
        <dsp:cNvSpPr/>
      </dsp:nvSpPr>
      <dsp:spPr>
        <a:xfrm>
          <a:off x="4286933" y="2030678"/>
          <a:ext cx="2025746" cy="154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পেশা-সাংবাদিক ও সম্পাদক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83597" y="2256558"/>
        <a:ext cx="1432418" cy="1090643"/>
      </dsp:txXfrm>
    </dsp:sp>
    <dsp:sp modelId="{37F5861B-D5C6-4439-83AE-3C5187F3FE55}">
      <dsp:nvSpPr>
        <dsp:cNvPr id="0" name=""/>
        <dsp:cNvSpPr/>
      </dsp:nvSpPr>
      <dsp:spPr>
        <a:xfrm rot="16200000">
          <a:off x="5066786" y="1784708"/>
          <a:ext cx="466040" cy="25899"/>
        </a:xfrm>
        <a:custGeom>
          <a:avLst/>
          <a:gdLst/>
          <a:ahLst/>
          <a:cxnLst/>
          <a:rect l="0" t="0" r="0" b="0"/>
          <a:pathLst>
            <a:path>
              <a:moveTo>
                <a:pt x="0" y="12949"/>
              </a:moveTo>
              <a:lnTo>
                <a:pt x="466040" y="129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88155" y="1786007"/>
        <a:ext cx="23302" cy="23302"/>
      </dsp:txXfrm>
    </dsp:sp>
    <dsp:sp modelId="{5A40A86D-60A6-4138-80B2-57688C648CC1}">
      <dsp:nvSpPr>
        <dsp:cNvPr id="0" name=""/>
        <dsp:cNvSpPr/>
      </dsp:nvSpPr>
      <dsp:spPr>
        <a:xfrm>
          <a:off x="4005575" y="22234"/>
          <a:ext cx="2588461" cy="15424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মফস্বল সম্পাদক ও শিশু বিভাগ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84646" y="248114"/>
        <a:ext cx="1830319" cy="1090643"/>
      </dsp:txXfrm>
    </dsp:sp>
    <dsp:sp modelId="{7CEEDFE9-D43A-4D14-BBDB-CB031DDCD47D}">
      <dsp:nvSpPr>
        <dsp:cNvPr id="0" name=""/>
        <dsp:cNvSpPr/>
      </dsp:nvSpPr>
      <dsp:spPr>
        <a:xfrm rot="21584286">
          <a:off x="6312657" y="2782675"/>
          <a:ext cx="711081" cy="25899"/>
        </a:xfrm>
        <a:custGeom>
          <a:avLst/>
          <a:gdLst/>
          <a:ahLst/>
          <a:cxnLst/>
          <a:rect l="0" t="0" r="0" b="0"/>
          <a:pathLst>
            <a:path>
              <a:moveTo>
                <a:pt x="0" y="12949"/>
              </a:moveTo>
              <a:lnTo>
                <a:pt x="711081" y="129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50421" y="2777848"/>
        <a:ext cx="35554" cy="35554"/>
      </dsp:txXfrm>
    </dsp:sp>
    <dsp:sp modelId="{8536F86C-C5E5-4FF0-8854-2B3D5124A248}">
      <dsp:nvSpPr>
        <dsp:cNvPr id="0" name=""/>
        <dsp:cNvSpPr/>
      </dsp:nvSpPr>
      <dsp:spPr>
        <a:xfrm>
          <a:off x="7023692" y="2016610"/>
          <a:ext cx="2707442" cy="1542403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‘কচিকাঁচার আসর’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20188" y="2242490"/>
        <a:ext cx="1914450" cy="1090643"/>
      </dsp:txXfrm>
    </dsp:sp>
    <dsp:sp modelId="{8BAA240A-38D4-42CA-B341-21301A93D3D8}">
      <dsp:nvSpPr>
        <dsp:cNvPr id="0" name=""/>
        <dsp:cNvSpPr/>
      </dsp:nvSpPr>
      <dsp:spPr>
        <a:xfrm rot="5400000">
          <a:off x="5066786" y="3793152"/>
          <a:ext cx="466040" cy="25899"/>
        </a:xfrm>
        <a:custGeom>
          <a:avLst/>
          <a:gdLst/>
          <a:ahLst/>
          <a:cxnLst/>
          <a:rect l="0" t="0" r="0" b="0"/>
          <a:pathLst>
            <a:path>
              <a:moveTo>
                <a:pt x="0" y="12949"/>
              </a:moveTo>
              <a:lnTo>
                <a:pt x="466040" y="129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88155" y="3794451"/>
        <a:ext cx="23302" cy="23302"/>
      </dsp:txXfrm>
    </dsp:sp>
    <dsp:sp modelId="{4C66A364-8D01-4E8E-BA39-F5FDE700A213}">
      <dsp:nvSpPr>
        <dsp:cNvPr id="0" name=""/>
        <dsp:cNvSpPr/>
      </dsp:nvSpPr>
      <dsp:spPr>
        <a:xfrm>
          <a:off x="3939398" y="4039122"/>
          <a:ext cx="2720815" cy="1542403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‘দৈনিক ইত্তেফাক’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7852" y="4265002"/>
        <a:ext cx="1923907" cy="1090643"/>
      </dsp:txXfrm>
    </dsp:sp>
    <dsp:sp modelId="{A440C71E-F66B-4968-9016-DBF2F2B12829}">
      <dsp:nvSpPr>
        <dsp:cNvPr id="0" name=""/>
        <dsp:cNvSpPr/>
      </dsp:nvSpPr>
      <dsp:spPr>
        <a:xfrm rot="10689435">
          <a:off x="3470664" y="2834631"/>
          <a:ext cx="817382" cy="25899"/>
        </a:xfrm>
        <a:custGeom>
          <a:avLst/>
          <a:gdLst/>
          <a:ahLst/>
          <a:cxnLst/>
          <a:rect l="0" t="0" r="0" b="0"/>
          <a:pathLst>
            <a:path>
              <a:moveTo>
                <a:pt x="0" y="12949"/>
              </a:moveTo>
              <a:lnTo>
                <a:pt x="817382" y="1294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858921" y="2827146"/>
        <a:ext cx="40869" cy="40869"/>
      </dsp:txXfrm>
    </dsp:sp>
    <dsp:sp modelId="{262FD658-9BC8-4853-81DB-CB5106B42E51}">
      <dsp:nvSpPr>
        <dsp:cNvPr id="0" name=""/>
        <dsp:cNvSpPr/>
      </dsp:nvSpPr>
      <dsp:spPr>
        <a:xfrm>
          <a:off x="1005000" y="2129162"/>
          <a:ext cx="2467506" cy="154240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মাসিক কচিকাঁচা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6358" y="2355042"/>
        <a:ext cx="1744790" cy="1090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4710B-22A5-413E-933A-AC5F4E1CABF4}">
      <dsp:nvSpPr>
        <dsp:cNvPr id="0" name=""/>
        <dsp:cNvSpPr/>
      </dsp:nvSpPr>
      <dsp:spPr>
        <a:xfrm rot="5418438">
          <a:off x="-349356" y="1219521"/>
          <a:ext cx="1919000" cy="226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8238F-A33B-4513-9E3E-338305362E31}">
      <dsp:nvSpPr>
        <dsp:cNvPr id="0" name=""/>
        <dsp:cNvSpPr/>
      </dsp:nvSpPr>
      <dsp:spPr>
        <a:xfrm>
          <a:off x="107809" y="0"/>
          <a:ext cx="2516415" cy="15098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ছড়া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2031" y="44222"/>
        <a:ext cx="2427971" cy="1421405"/>
      </dsp:txXfrm>
    </dsp:sp>
    <dsp:sp modelId="{95AE39A6-D082-4456-AF0B-BDB744C60064}">
      <dsp:nvSpPr>
        <dsp:cNvPr id="0" name=""/>
        <dsp:cNvSpPr/>
      </dsp:nvSpPr>
      <dsp:spPr>
        <a:xfrm rot="5424644">
          <a:off x="-321299" y="3107080"/>
          <a:ext cx="1839407" cy="226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E4417-233E-4AF4-85B5-4DA5FA9CFE9F}">
      <dsp:nvSpPr>
        <dsp:cNvPr id="0" name=""/>
        <dsp:cNvSpPr/>
      </dsp:nvSpPr>
      <dsp:spPr>
        <a:xfrm>
          <a:off x="97517" y="1927365"/>
          <a:ext cx="2516415" cy="15098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2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হাট্রিমা টিম</a:t>
          </a:r>
          <a:endParaRPr lang="en-US" sz="32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1739" y="1971587"/>
        <a:ext cx="2427971" cy="1421405"/>
      </dsp:txXfrm>
    </dsp:sp>
    <dsp:sp modelId="{58740869-3CE7-4525-8B77-09F7A44A85A2}">
      <dsp:nvSpPr>
        <dsp:cNvPr id="0" name=""/>
        <dsp:cNvSpPr/>
      </dsp:nvSpPr>
      <dsp:spPr>
        <a:xfrm rot="21475842">
          <a:off x="594874" y="3968169"/>
          <a:ext cx="3477757" cy="226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9D68C-E7D0-4873-B5A7-839706DEF747}">
      <dsp:nvSpPr>
        <dsp:cNvPr id="0" name=""/>
        <dsp:cNvSpPr/>
      </dsp:nvSpPr>
      <dsp:spPr>
        <a:xfrm>
          <a:off x="84331" y="3775119"/>
          <a:ext cx="2516415" cy="15098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খোকন খোকন ডাক পাড়ি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8553" y="3819341"/>
        <a:ext cx="2427971" cy="1421405"/>
      </dsp:txXfrm>
    </dsp:sp>
    <dsp:sp modelId="{7F0B457A-220B-4AFD-879C-2C8D1CA59478}">
      <dsp:nvSpPr>
        <dsp:cNvPr id="0" name=""/>
        <dsp:cNvSpPr/>
      </dsp:nvSpPr>
      <dsp:spPr>
        <a:xfrm rot="16199218">
          <a:off x="3075929" y="2900365"/>
          <a:ext cx="1990683" cy="226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E950A-64AD-495D-A7CF-DE673687C014}">
      <dsp:nvSpPr>
        <dsp:cNvPr id="0" name=""/>
        <dsp:cNvSpPr/>
      </dsp:nvSpPr>
      <dsp:spPr>
        <a:xfrm>
          <a:off x="3458819" y="3529497"/>
          <a:ext cx="2726812" cy="1740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অনুবাদ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09790" y="3580468"/>
        <a:ext cx="2624870" cy="1638325"/>
      </dsp:txXfrm>
    </dsp:sp>
    <dsp:sp modelId="{D5998660-5BDF-4450-8A87-F023DBB36FED}">
      <dsp:nvSpPr>
        <dsp:cNvPr id="0" name=""/>
        <dsp:cNvSpPr/>
      </dsp:nvSpPr>
      <dsp:spPr>
        <a:xfrm rot="16082877">
          <a:off x="3223478" y="1079205"/>
          <a:ext cx="1639292" cy="2264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37C95-4B34-4495-B78F-BD67D7E7BDA1}">
      <dsp:nvSpPr>
        <dsp:cNvPr id="0" name=""/>
        <dsp:cNvSpPr/>
      </dsp:nvSpPr>
      <dsp:spPr>
        <a:xfrm>
          <a:off x="3324316" y="1802909"/>
          <a:ext cx="2994911" cy="11957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আজব হলেও গুজব নয়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59338" y="1837931"/>
        <a:ext cx="2924867" cy="1125711"/>
      </dsp:txXfrm>
    </dsp:sp>
    <dsp:sp modelId="{B26F4D03-5B08-4A27-8806-A70EC85F69A7}">
      <dsp:nvSpPr>
        <dsp:cNvPr id="0" name=""/>
        <dsp:cNvSpPr/>
      </dsp:nvSpPr>
      <dsp:spPr>
        <a:xfrm rot="21515542">
          <a:off x="4018980" y="205609"/>
          <a:ext cx="4089406" cy="2264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93B4E-E1E2-4367-A193-3F81DF8C5114}">
      <dsp:nvSpPr>
        <dsp:cNvPr id="0" name=""/>
        <dsp:cNvSpPr/>
      </dsp:nvSpPr>
      <dsp:spPr>
        <a:xfrm>
          <a:off x="3449244" y="0"/>
          <a:ext cx="2633378" cy="15098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সম্পাদনা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93466" y="44222"/>
        <a:ext cx="2544934" cy="1421405"/>
      </dsp:txXfrm>
    </dsp:sp>
    <dsp:sp modelId="{EF80DD76-B3F7-451F-8071-3AB10181BB0C}">
      <dsp:nvSpPr>
        <dsp:cNvPr id="0" name=""/>
        <dsp:cNvSpPr/>
      </dsp:nvSpPr>
      <dsp:spPr>
        <a:xfrm rot="5071775">
          <a:off x="7263493" y="1096574"/>
          <a:ext cx="1891000" cy="2264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E92EA-8BEF-456F-AD8A-36D1FCA89069}">
      <dsp:nvSpPr>
        <dsp:cNvPr id="0" name=""/>
        <dsp:cNvSpPr/>
      </dsp:nvSpPr>
      <dsp:spPr>
        <a:xfrm>
          <a:off x="7201886" y="0"/>
          <a:ext cx="3324310" cy="1308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আমার প্রথম লেখা</a:t>
          </a:r>
          <a:endParaRPr lang="as-IN" sz="2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40223" y="38337"/>
        <a:ext cx="3247636" cy="1232259"/>
      </dsp:txXfrm>
    </dsp:sp>
    <dsp:sp modelId="{5EB9B8FD-9720-4A19-B044-B3B5DCD458FE}">
      <dsp:nvSpPr>
        <dsp:cNvPr id="0" name=""/>
        <dsp:cNvSpPr/>
      </dsp:nvSpPr>
      <dsp:spPr>
        <a:xfrm rot="5400157">
          <a:off x="7313103" y="3034611"/>
          <a:ext cx="1993686" cy="2264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E8497-1E19-4FB6-94D3-70EA3F4786C1}">
      <dsp:nvSpPr>
        <dsp:cNvPr id="0" name=""/>
        <dsp:cNvSpPr/>
      </dsp:nvSpPr>
      <dsp:spPr>
        <a:xfrm>
          <a:off x="7427004" y="1858818"/>
          <a:ext cx="3256568" cy="1356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ঝিকিমিকি(গল্প সংকলন)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66722" y="1898536"/>
        <a:ext cx="3177132" cy="1276634"/>
      </dsp:txXfrm>
    </dsp:sp>
    <dsp:sp modelId="{F3DEA0B4-516A-45AD-847D-3DD21C47D34F}">
      <dsp:nvSpPr>
        <dsp:cNvPr id="0" name=""/>
        <dsp:cNvSpPr/>
      </dsp:nvSpPr>
      <dsp:spPr>
        <a:xfrm>
          <a:off x="7340339" y="3775615"/>
          <a:ext cx="3452093" cy="15098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বার্ষিক কচি ও কাঁচা ইত্যাদি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84561" y="3819837"/>
        <a:ext cx="3363649" cy="1421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E3C06-5D3A-46AA-8740-F4A378F6DFF6}">
      <dsp:nvSpPr>
        <dsp:cNvPr id="0" name=""/>
        <dsp:cNvSpPr/>
      </dsp:nvSpPr>
      <dsp:spPr>
        <a:xfrm>
          <a:off x="1745" y="0"/>
          <a:ext cx="3154451" cy="18440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পুরষ্কার ও সম্মাননা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704" y="270050"/>
        <a:ext cx="2230533" cy="1303918"/>
      </dsp:txXfrm>
    </dsp:sp>
    <dsp:sp modelId="{8EB43372-1931-491E-AB33-F08046FDA529}">
      <dsp:nvSpPr>
        <dsp:cNvPr id="0" name=""/>
        <dsp:cNvSpPr/>
      </dsp:nvSpPr>
      <dsp:spPr>
        <a:xfrm rot="10801524">
          <a:off x="1255415" y="2697524"/>
          <a:ext cx="645406" cy="298499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CF71D-9C6B-4E43-BBED-86C020B1D510}">
      <dsp:nvSpPr>
        <dsp:cNvPr id="0" name=""/>
        <dsp:cNvSpPr/>
      </dsp:nvSpPr>
      <dsp:spPr>
        <a:xfrm>
          <a:off x="0" y="3832634"/>
          <a:ext cx="3154429" cy="2105261"/>
        </a:xfrm>
        <a:prstGeom prst="ellipse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 একাডেমি সাহিত্য পুরষ্কার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1955" y="4140942"/>
        <a:ext cx="2230519" cy="1488645"/>
      </dsp:txXfrm>
    </dsp:sp>
    <dsp:sp modelId="{E110FB40-0D8A-4ACC-B517-8BD51AA698F5}">
      <dsp:nvSpPr>
        <dsp:cNvPr id="0" name=""/>
        <dsp:cNvSpPr/>
      </dsp:nvSpPr>
      <dsp:spPr>
        <a:xfrm rot="5205353">
          <a:off x="3115655" y="4630524"/>
          <a:ext cx="645406" cy="298499"/>
        </a:xfrm>
        <a:prstGeom prst="triangl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99F42-6D58-4D03-9B74-A18C07BBB82D}">
      <dsp:nvSpPr>
        <dsp:cNvPr id="0" name=""/>
        <dsp:cNvSpPr/>
      </dsp:nvSpPr>
      <dsp:spPr>
        <a:xfrm>
          <a:off x="3704673" y="3541855"/>
          <a:ext cx="3437332" cy="2250814"/>
        </a:xfrm>
        <a:prstGeom prst="ellipse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বাংলাদেশ শিশু একাডেমি পুরষ্কার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08059" y="3871479"/>
        <a:ext cx="2430560" cy="1591566"/>
      </dsp:txXfrm>
    </dsp:sp>
    <dsp:sp modelId="{4B88B031-F1FD-494E-8225-EC11CEBEED3E}">
      <dsp:nvSpPr>
        <dsp:cNvPr id="0" name=""/>
        <dsp:cNvSpPr/>
      </dsp:nvSpPr>
      <dsp:spPr>
        <a:xfrm rot="21530897">
          <a:off x="5064091" y="2700225"/>
          <a:ext cx="645406" cy="298499"/>
        </a:xfrm>
        <a:prstGeom prst="triangl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93B9B-CCD5-48F2-AC0B-1E1ACA7BE9CF}">
      <dsp:nvSpPr>
        <dsp:cNvPr id="0" name=""/>
        <dsp:cNvSpPr/>
      </dsp:nvSpPr>
      <dsp:spPr>
        <a:xfrm>
          <a:off x="3914319" y="0"/>
          <a:ext cx="2874084" cy="2174016"/>
        </a:xfrm>
        <a:prstGeom prst="ellipse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একুশে পদক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5219" y="318377"/>
        <a:ext cx="2032284" cy="1537262"/>
      </dsp:txXfrm>
    </dsp:sp>
    <dsp:sp modelId="{AD71A006-2003-4A3A-912F-242DC8894218}">
      <dsp:nvSpPr>
        <dsp:cNvPr id="0" name=""/>
        <dsp:cNvSpPr/>
      </dsp:nvSpPr>
      <dsp:spPr>
        <a:xfrm rot="5627302">
          <a:off x="6946639" y="1064759"/>
          <a:ext cx="645406" cy="298499"/>
        </a:xfrm>
        <a:prstGeom prst="triangl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6E93A-C66F-42E1-87C7-395C965D38FE}">
      <dsp:nvSpPr>
        <dsp:cNvPr id="0" name=""/>
        <dsp:cNvSpPr/>
      </dsp:nvSpPr>
      <dsp:spPr>
        <a:xfrm>
          <a:off x="7735853" y="0"/>
          <a:ext cx="2706896" cy="2669038"/>
        </a:xfrm>
        <a:prstGeom prst="ellipse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জসিমউদ্‌দীন স্বর্ণপদক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32269" y="390872"/>
        <a:ext cx="1914064" cy="1887294"/>
      </dsp:txXfrm>
    </dsp:sp>
    <dsp:sp modelId="{29E402DF-2135-4BFB-9BD6-536F7FE96654}">
      <dsp:nvSpPr>
        <dsp:cNvPr id="0" name=""/>
        <dsp:cNvSpPr/>
      </dsp:nvSpPr>
      <dsp:spPr>
        <a:xfrm rot="10056228">
          <a:off x="9173245" y="3035391"/>
          <a:ext cx="645406" cy="298499"/>
        </a:xfrm>
        <a:prstGeom prst="triangl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FEAA5-7F6B-476E-AD64-4BAA6DE738D2}">
      <dsp:nvSpPr>
        <dsp:cNvPr id="0" name=""/>
        <dsp:cNvSpPr/>
      </dsp:nvSpPr>
      <dsp:spPr>
        <a:xfrm>
          <a:off x="8438156" y="3704161"/>
          <a:ext cx="2749265" cy="1844018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স্বাধীনতা পুরষ্কার (মরণোত্তর)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840777" y="3974211"/>
        <a:ext cx="1944023" cy="1303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2091-A041-4AB9-BBD8-AADEC5D610BA}" type="datetimeFigureOut">
              <a:rPr lang="en-SG" smtClean="0"/>
              <a:pPr/>
              <a:t>16/11/2020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F082C-8FF9-4AE9-ADC4-710138C015C0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147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F0239C-B379-4C5F-AE07-B185B359711A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398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CF075C-1111-453B-9402-7628BCCC3FCE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990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C7724A-D29F-4D0F-9493-47FFE5B9AD76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59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7AFBA8-0913-4DF9-89D3-0AF5C84A55D6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388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35C0B6-4943-4CC9-A5D1-FCBADF6ED1D3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118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F60269-8E17-486C-B2D5-23BF5E275D74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04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59FE71-8637-4640-B975-791A3D21429B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526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55980-6921-4974-8F1C-FF2E6CACAF23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033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DB192F-F4C5-4406-913B-692305AD2FF6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064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6B6D3-EA5B-4C4A-926C-35E4551C467E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78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299B8-D780-444B-8DA2-8361A121F96E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40AB4-9AA6-41CF-8B17-8F8EAEED7BD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535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26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27540" y="2170500"/>
            <a:ext cx="5455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2427" y="3378186"/>
            <a:ext cx="270556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51">
            <a:off x="11577" y="4429939"/>
            <a:ext cx="2152650" cy="22980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96000">
            <a:off x="140086" y="50702"/>
            <a:ext cx="2152650" cy="2298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7016">
            <a:off x="9824685" y="4553839"/>
            <a:ext cx="2152650" cy="2298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44602">
            <a:off x="9811186" y="210585"/>
            <a:ext cx="2152650" cy="2298029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275115" y="6317161"/>
            <a:ext cx="2743200" cy="365125"/>
          </a:xfrm>
        </p:spPr>
        <p:txBody>
          <a:bodyPr/>
          <a:lstStyle/>
          <a:p>
            <a:fld id="{03A979F6-19E7-4175-95AF-B74382281162}" type="datetime3">
              <a:rPr lang="en-SG" smtClean="0"/>
              <a:t>16 November 2020</a:t>
            </a:fld>
            <a:endParaRPr lang="en-SG" dirty="0"/>
          </a:p>
        </p:txBody>
      </p:sp>
      <p:pic>
        <p:nvPicPr>
          <p:cNvPr id="10" name="Picture 9" descr="Mar_2014_desh13951314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66057"/>
            <a:ext cx="6272338" cy="8458200"/>
          </a:xfrm>
          <a:prstGeom prst="rect">
            <a:avLst/>
          </a:prstGeom>
        </p:spPr>
      </p:pic>
      <p:pic>
        <p:nvPicPr>
          <p:cNvPr id="11" name="Picture 10" descr="Mar_2014_desh13951314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72341" y="-566057"/>
            <a:ext cx="6048249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D5FE-4E3B-4CC9-8B3E-D27194B1384D}" type="datetime3">
              <a:rPr lang="en-SG" smtClean="0"/>
              <a:t>16 November 2020</a:t>
            </a:fld>
            <a:endParaRPr lang="en-SG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2978806"/>
              </p:ext>
            </p:extLst>
          </p:nvPr>
        </p:nvGraphicFramePr>
        <p:xfrm>
          <a:off x="644577" y="1070884"/>
          <a:ext cx="10792918" cy="5285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910685" y="239887"/>
            <a:ext cx="22156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সাহিত্যকর্ম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E8238F-A33B-4513-9E3E-338305362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C2E8238F-A33B-4513-9E3E-338305362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64710B-22A5-413E-933A-AC5F4E1CA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9064710B-22A5-413E-933A-AC5F4E1CA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3E4417-233E-4AF4-85B5-4DA5FA9CF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graphicEl>
                                              <a:dgm id="{583E4417-233E-4AF4-85B5-4DA5FA9CF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E39A6-D082-4456-AF0B-BDB744C60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95AE39A6-D082-4456-AF0B-BDB744C60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59D68C-E7D0-4873-B5A7-839706DEF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AD59D68C-E7D0-4873-B5A7-839706DEF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740869-3CE7-4525-8B77-09F7A44A8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58740869-3CE7-4525-8B77-09F7A44A8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DE950A-64AD-495D-A7CF-DE673687C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>
                                            <p:graphicEl>
                                              <a:dgm id="{FDDE950A-64AD-495D-A7CF-DE673687C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0B457A-220B-4AFD-879C-2C8D1CA59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7F0B457A-220B-4AFD-879C-2C8D1CA59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437C95-4B34-4495-B78F-BD67D7E7B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>
                                            <p:graphicEl>
                                              <a:dgm id="{6A437C95-4B34-4495-B78F-BD67D7E7B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998660-5BDF-4450-8A87-F023DBB36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6">
                                            <p:graphicEl>
                                              <a:dgm id="{D5998660-5BDF-4450-8A87-F023DBB36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C93B4E-E1E2-4367-A193-3F81DF8C5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">
                                            <p:graphicEl>
                                              <a:dgm id="{3AC93B4E-E1E2-4367-A193-3F81DF8C5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6F4D03-5B08-4A27-8806-A70EC85F6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>
                                            <p:graphicEl>
                                              <a:dgm id="{B26F4D03-5B08-4A27-8806-A70EC85F6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FE92EA-8BEF-456F-AD8A-36D1FCA89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">
                                            <p:graphicEl>
                                              <a:dgm id="{63FE92EA-8BEF-456F-AD8A-36D1FCA89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80DD76-B3F7-451F-8071-3AB10181B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6">
                                            <p:graphicEl>
                                              <a:dgm id="{EF80DD76-B3F7-451F-8071-3AB10181B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4E8497-1E19-4FB6-94D3-70EA3F478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6">
                                            <p:graphicEl>
                                              <a:dgm id="{BD4E8497-1E19-4FB6-94D3-70EA3F478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B9B8FD-9720-4A19-B044-B3B5DCD45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6">
                                            <p:graphicEl>
                                              <a:dgm id="{5EB9B8FD-9720-4A19-B044-B3B5DCD45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DEA0B4-516A-45AD-847D-3DD21C47D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">
                                            <p:graphicEl>
                                              <a:dgm id="{F3DEA0B4-516A-45AD-847D-3DD21C47D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B4C9-2663-4C1F-98F0-F02C254CC5AC}" type="datetime3">
              <a:rPr lang="en-SG" smtClean="0"/>
              <a:t>16 November 2020</a:t>
            </a:fld>
            <a:endParaRPr lang="en-SG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763313"/>
              </p:ext>
            </p:extLst>
          </p:nvPr>
        </p:nvGraphicFramePr>
        <p:xfrm>
          <a:off x="433953" y="418454"/>
          <a:ext cx="11189776" cy="593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48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3E3C06-5D3A-46AA-8740-F4A378F6D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03E3C06-5D3A-46AA-8740-F4A378F6D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B43372-1931-491E-AB33-F08046FDA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EB43372-1931-491E-AB33-F08046FDA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ACF71D-9C6B-4E43-BBED-86C020B1D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CACF71D-9C6B-4E43-BBED-86C020B1D5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10FB40-0D8A-4ACC-B517-8BD51AA69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E110FB40-0D8A-4ACC-B517-8BD51AA69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D99F42-6D58-4D03-9B74-A18C07BBB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9D99F42-6D58-4D03-9B74-A18C07BBB8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88B031-F1FD-494E-8225-EC11CEBE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B88B031-F1FD-494E-8225-EC11CEBE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93B9B-CCD5-48F2-AC0B-1E1ACA7BE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89B93B9B-CCD5-48F2-AC0B-1E1ACA7BE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71A006-2003-4A3A-912F-242DC8894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AD71A006-2003-4A3A-912F-242DC8894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46E93A-C66F-42E1-87C7-395C965D3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C346E93A-C66F-42E1-87C7-395C965D3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402DF-2135-4BFB-9BD6-536F7FE96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29E402DF-2135-4BFB-9BD6-536F7FE96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1FEAA5-7F6B-476E-AD64-4BAA6DE73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581FEAA5-7F6B-476E-AD64-4BAA6DE73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31CD-0129-469E-AEB7-FC0607203242}" type="datetime3">
              <a:rPr lang="en-SG" smtClean="0"/>
              <a:t>16 November 2020</a:t>
            </a:fld>
            <a:endParaRPr lang="en-SG"/>
          </a:p>
        </p:txBody>
      </p:sp>
      <p:grpSp>
        <p:nvGrpSpPr>
          <p:cNvPr id="3" name="Group 2"/>
          <p:cNvGrpSpPr/>
          <p:nvPr/>
        </p:nvGrpSpPr>
        <p:grpSpPr>
          <a:xfrm>
            <a:off x="656386" y="1634774"/>
            <a:ext cx="1700214" cy="3033388"/>
            <a:chOff x="1371600" y="1499073"/>
            <a:chExt cx="1700214" cy="30333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61CC0A-49F3-49E4-8BA3-A3422587A14B}"/>
                </a:ext>
              </a:extLst>
            </p:cNvPr>
            <p:cNvSpPr/>
            <p:nvPr/>
          </p:nvSpPr>
          <p:spPr>
            <a:xfrm>
              <a:off x="1871663" y="1499073"/>
              <a:ext cx="720531" cy="3033388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5" name="Group 25"/>
            <p:cNvGrpSpPr/>
            <p:nvPr/>
          </p:nvGrpSpPr>
          <p:grpSpPr>
            <a:xfrm>
              <a:off x="1371600" y="2182178"/>
              <a:ext cx="1700214" cy="2306158"/>
              <a:chOff x="5329473" y="343184"/>
              <a:chExt cx="1983905" cy="2771723"/>
            </a:xfrm>
          </p:grpSpPr>
          <p:grpSp>
            <p:nvGrpSpPr>
              <p:cNvPr id="6" name="Group 26"/>
              <p:cNvGrpSpPr/>
              <p:nvPr/>
            </p:nvGrpSpPr>
            <p:grpSpPr>
              <a:xfrm>
                <a:off x="5329473" y="343184"/>
                <a:ext cx="1983905" cy="2771723"/>
                <a:chOff x="204764" y="2395052"/>
                <a:chExt cx="2364500" cy="3244087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66CFF82-C205-45CC-9E5B-CF29E78990C6}"/>
                    </a:ext>
                  </a:extLst>
                </p:cNvPr>
                <p:cNvSpPr/>
                <p:nvPr/>
              </p:nvSpPr>
              <p:spPr>
                <a:xfrm>
                  <a:off x="204764" y="2395052"/>
                  <a:ext cx="2364500" cy="2343058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9" name="Notched Right Arrow 8"/>
                <p:cNvSpPr/>
                <p:nvPr/>
              </p:nvSpPr>
              <p:spPr>
                <a:xfrm rot="16200000">
                  <a:off x="235701" y="3800995"/>
                  <a:ext cx="2277456" cy="1398832"/>
                </a:xfrm>
                <a:prstGeom prst="notchedRightArrow">
                  <a:avLst/>
                </a:prstGeom>
                <a:solidFill>
                  <a:srgbClr val="00CC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F2F21DA-04F9-4CAF-8758-9852D1F9674E}"/>
                    </a:ext>
                  </a:extLst>
                </p:cNvPr>
                <p:cNvSpPr/>
                <p:nvPr/>
              </p:nvSpPr>
              <p:spPr>
                <a:xfrm>
                  <a:off x="362626" y="2572504"/>
                  <a:ext cx="2048775" cy="200692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4E8B2E-4F62-406A-BCB8-2561B52A8595}"/>
                  </a:ext>
                </a:extLst>
              </p:cNvPr>
              <p:cNvSpPr/>
              <p:nvPr/>
            </p:nvSpPr>
            <p:spPr>
              <a:xfrm>
                <a:off x="5502004" y="695577"/>
                <a:ext cx="1555552" cy="1453748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একক </a:t>
                </a:r>
                <a:endPara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>
                  <a:lnSpc>
                    <a:spcPct val="80000"/>
                  </a:lnSpc>
                </a:pPr>
                <a:r>
                  <a:rPr lang="en-US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31525"/>
              </p:ext>
            </p:extLst>
          </p:nvPr>
        </p:nvGraphicFramePr>
        <p:xfrm>
          <a:off x="2414137" y="2930603"/>
          <a:ext cx="8128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7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কবি </a:t>
                      </a:r>
                      <a:r>
                        <a:rPr lang="as-IN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রোকনুজ্জামান খানের</a:t>
                      </a:r>
                      <a:r>
                        <a:rPr lang="as-IN" sz="3200" b="1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জন্ম </a:t>
                      </a:r>
                      <a:r>
                        <a:rPr lang="en-US" sz="3200" b="1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পরিচয়</a:t>
                      </a:r>
                      <a:r>
                        <a:rPr lang="en-US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লে</a:t>
                      </a:r>
                      <a:r>
                        <a:rPr lang="en-US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32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endParaRPr lang="en-SG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C604-147A-4537-8834-E234426801E5}" type="datetime3">
              <a:rPr lang="en-SG" smtClean="0"/>
              <a:t>16 November 2020</a:t>
            </a:fld>
            <a:endParaRPr lang="en-SG"/>
          </a:p>
        </p:txBody>
      </p:sp>
      <p:pic>
        <p:nvPicPr>
          <p:cNvPr id="4" name="Picture 3" descr="IMG_20140821_001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9676" y="2295588"/>
            <a:ext cx="7615451" cy="4323575"/>
          </a:xfrm>
          <a:prstGeom prst="round2Diag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020365" y="232012"/>
            <a:ext cx="1214446" cy="2071702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পাঠ</a:t>
            </a:r>
            <a:endParaRPr lang="en-SG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F3-CC91-4349-9E5F-7168FCBF3527}" type="datetime3">
              <a:rPr lang="en-SG" smtClean="0"/>
              <a:t>16 November 2020</a:t>
            </a:fld>
            <a:endParaRPr lang="en-S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47" y="2218267"/>
            <a:ext cx="8188657" cy="3923226"/>
          </a:xfrm>
          <a:prstGeom prst="round2DiagRect">
            <a:avLst>
              <a:gd name="adj1" fmla="val 32587"/>
              <a:gd name="adj2" fmla="val 0"/>
            </a:avLst>
          </a:prstGeom>
          <a:ln w="508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own Arrow 3"/>
          <p:cNvSpPr/>
          <p:nvPr/>
        </p:nvSpPr>
        <p:spPr>
          <a:xfrm>
            <a:off x="6299718" y="257581"/>
            <a:ext cx="1214446" cy="2000264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</a:t>
            </a:r>
            <a:endParaRPr lang="en-SG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622-97FB-4EA9-BCE0-3098CEF30F3C}" type="datetime3">
              <a:rPr lang="en-SG" smtClean="0">
                <a:latin typeface="Arial Black" pitchFamily="34" charset="0"/>
                <a:cs typeface="NikoshBAN" pitchFamily="2" charset="0"/>
              </a:rPr>
              <a:t>16 November 2020</a:t>
            </a:fld>
            <a:endParaRPr lang="en-SG" dirty="0">
              <a:latin typeface="Arial Black" pitchFamily="34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6888" y="488742"/>
            <a:ext cx="7000924" cy="10715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আজকের পাঠের নতুন শব্দার্থসমূহ শিখে </a:t>
            </a:r>
            <a:r>
              <a:rPr lang="en-US" sz="2800" b="1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</a:t>
            </a:r>
            <a:r>
              <a:rPr lang="as-IN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endParaRPr lang="en-US" sz="28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910688"/>
            <a:ext cx="2214578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নদীতীর</a:t>
            </a:r>
            <a:endParaRPr lang="en-SG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4454733"/>
            <a:ext cx="2214578" cy="80606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বনভূমি</a:t>
            </a:r>
            <a:endParaRPr lang="en-SG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38753" y="1911465"/>
            <a:ext cx="3513756" cy="91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নদীকূল,নদীর ধার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38753" y="4454732"/>
            <a:ext cx="3518117" cy="80606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গাছ পালায় ঘেরা জঙ্গল এলাকা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862" y="1560312"/>
            <a:ext cx="2501191" cy="1847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862" y="3936569"/>
            <a:ext cx="2466975" cy="18133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3623" y="2026404"/>
            <a:ext cx="2214578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সোনাধান</a:t>
            </a:r>
            <a:endParaRPr lang="en-SG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3623" y="4346393"/>
            <a:ext cx="2214578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বালুচর</a:t>
            </a:r>
            <a:endParaRPr lang="en-SG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81785" y="2026404"/>
            <a:ext cx="35719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সোনালি রঙের পাকা ধান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81785" y="4346393"/>
            <a:ext cx="35719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বালুর পলি জমে উৎপন্ন যে চর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6B70-2453-46B1-A6E5-5432563BBDBE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15" name="Rectangle 14"/>
          <p:cNvSpPr/>
          <p:nvPr/>
        </p:nvSpPr>
        <p:spPr>
          <a:xfrm>
            <a:off x="2596888" y="488742"/>
            <a:ext cx="7000924" cy="10715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আজকের পাঠের নতুন শব্দার্থসমূহ শিখে </a:t>
            </a:r>
            <a:r>
              <a:rPr lang="en-US" sz="2800" b="1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</a:t>
            </a:r>
            <a:r>
              <a:rPr lang="as-IN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endParaRPr lang="en-US" sz="28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243" y="1683504"/>
            <a:ext cx="2857500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293" y="3998730"/>
            <a:ext cx="2838450" cy="1609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2747-1C7C-4A20-B85A-63A3A2A8F74E}" type="datetime3">
              <a:rPr lang="en-SG" smtClean="0"/>
              <a:t>16 November 2020</a:t>
            </a:fld>
            <a:endParaRPr lang="en-SG"/>
          </a:p>
        </p:txBody>
      </p:sp>
      <p:grpSp>
        <p:nvGrpSpPr>
          <p:cNvPr id="3" name="Group 2"/>
          <p:cNvGrpSpPr/>
          <p:nvPr/>
        </p:nvGrpSpPr>
        <p:grpSpPr>
          <a:xfrm>
            <a:off x="323849" y="1470687"/>
            <a:ext cx="1700214" cy="3033388"/>
            <a:chOff x="1371600" y="1499073"/>
            <a:chExt cx="1700214" cy="30333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61CC0A-49F3-49E4-8BA3-A3422587A14B}"/>
                </a:ext>
              </a:extLst>
            </p:cNvPr>
            <p:cNvSpPr/>
            <p:nvPr/>
          </p:nvSpPr>
          <p:spPr>
            <a:xfrm>
              <a:off x="1857375" y="1499073"/>
              <a:ext cx="734819" cy="3033388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5" name="Group 16"/>
            <p:cNvGrpSpPr/>
            <p:nvPr/>
          </p:nvGrpSpPr>
          <p:grpSpPr>
            <a:xfrm>
              <a:off x="1371600" y="2182178"/>
              <a:ext cx="1700214" cy="2306158"/>
              <a:chOff x="5329473" y="343184"/>
              <a:chExt cx="1983905" cy="2771723"/>
            </a:xfrm>
          </p:grpSpPr>
          <p:grpSp>
            <p:nvGrpSpPr>
              <p:cNvPr id="6" name="Group 18"/>
              <p:cNvGrpSpPr/>
              <p:nvPr/>
            </p:nvGrpSpPr>
            <p:grpSpPr>
              <a:xfrm>
                <a:off x="5329473" y="343184"/>
                <a:ext cx="1983905" cy="2771723"/>
                <a:chOff x="204764" y="2395052"/>
                <a:chExt cx="2364500" cy="3244087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66CFF82-C205-45CC-9E5B-CF29E78990C6}"/>
                    </a:ext>
                  </a:extLst>
                </p:cNvPr>
                <p:cNvSpPr/>
                <p:nvPr/>
              </p:nvSpPr>
              <p:spPr>
                <a:xfrm>
                  <a:off x="204764" y="2395052"/>
                  <a:ext cx="2364500" cy="2343058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9" name="Notched Right Arrow 8"/>
                <p:cNvSpPr/>
                <p:nvPr/>
              </p:nvSpPr>
              <p:spPr>
                <a:xfrm rot="16200000">
                  <a:off x="235701" y="3800995"/>
                  <a:ext cx="2277456" cy="1398832"/>
                </a:xfrm>
                <a:prstGeom prst="notchedRightArrow">
                  <a:avLst/>
                </a:prstGeom>
                <a:solidFill>
                  <a:srgbClr val="00CC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F2F21DA-04F9-4CAF-8758-9852D1F9674E}"/>
                    </a:ext>
                  </a:extLst>
                </p:cNvPr>
                <p:cNvSpPr/>
                <p:nvPr/>
              </p:nvSpPr>
              <p:spPr>
                <a:xfrm>
                  <a:off x="362626" y="2572504"/>
                  <a:ext cx="2048775" cy="200692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4E8B2E-4F62-406A-BCB8-2561B52A8595}"/>
                  </a:ext>
                </a:extLst>
              </p:cNvPr>
              <p:cNvSpPr/>
              <p:nvPr/>
            </p:nvSpPr>
            <p:spPr>
              <a:xfrm>
                <a:off x="5369552" y="726060"/>
                <a:ext cx="1811372" cy="141305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জোড়ায়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কাজ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10022"/>
              </p:ext>
            </p:extLst>
          </p:nvPr>
        </p:nvGraphicFramePr>
        <p:xfrm>
          <a:off x="2060575" y="2962803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sz="2800" b="0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</a:t>
                      </a:r>
                      <a:r>
                        <a:rPr lang="as-IN" sz="2800" b="0" i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বনভূমি,বালুচর,</a:t>
                      </a:r>
                      <a:r>
                        <a:rPr lang="as-IN" sz="2800" b="0" i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নদীতীর ও সোনাধান </a:t>
                      </a:r>
                      <a:r>
                        <a:rPr lang="as-IN" sz="2800" b="0" i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শব্দ দিয়ে ২টি করে বাক্য লেখ।</a:t>
                      </a:r>
                      <a:endParaRPr lang="en-SG" sz="2800" b="0" i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E32D-8BA4-4C56-B22F-6ECDD461A2A1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3784977" y="5338583"/>
            <a:ext cx="6038687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সবুজ শ্যামল বনভূমি মাঠ নদীতীর বালুচর</a:t>
            </a:r>
          </a:p>
          <a:p>
            <a:pPr algn="just"/>
            <a:r>
              <a:rPr lang="bn-BD" sz="36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সবখানে আছ বঙ্গবন্ধু শেখ মুজিবের ঘর।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89758" y="1750834"/>
            <a:ext cx="9819951" cy="3343274"/>
            <a:chOff x="1022889" y="914401"/>
            <a:chExt cx="10724826" cy="334327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889" y="914401"/>
              <a:ext cx="5477844" cy="3343274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0733" y="914401"/>
              <a:ext cx="5246982" cy="329565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8" y="244296"/>
            <a:ext cx="1809750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472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C5C2-DBE7-4725-AAB8-0E5C2D8A358F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3022170" y="4840325"/>
            <a:ext cx="7160216" cy="10772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 দেশের মাঠে মাঠে ফলে সোনাধান রাশি রাশি</a:t>
            </a:r>
          </a:p>
          <a:p>
            <a:pPr algn="just"/>
            <a:r>
              <a:rPr lang="bn-BD" sz="32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ফসলের হাসি দেখে মনে হয় শেখ মুজিবের হাসি।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97424" y="1193369"/>
            <a:ext cx="10631836" cy="3208150"/>
            <a:chOff x="697424" y="1193369"/>
            <a:chExt cx="10631836" cy="32081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227" y="1193369"/>
              <a:ext cx="3382909" cy="320815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424" y="1193369"/>
              <a:ext cx="3823803" cy="320815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4135" y="1193369"/>
              <a:ext cx="3425125" cy="3208149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19058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" y="2857500"/>
            <a:ext cx="6305550" cy="295275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619125" y="2857500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মো.খলিলুর রহমান</a:t>
            </a:r>
          </a:p>
          <a:p>
            <a:pPr algn="just"/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just"/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বাগমারা উচ্চ বিদ্যালয়</a:t>
            </a:r>
          </a:p>
          <a:p>
            <a:pPr algn="just"/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লালমাই,কুমিল্লা।</a:t>
            </a:r>
          </a:p>
          <a:p>
            <a:pPr algn="just"/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মোবাইল-০১৭১০৩৪০২২৬</a:t>
            </a:r>
            <a:endParaRPr lang="en-SG" sz="3200" b="1" i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E-mail, khalil</a:t>
            </a:r>
            <a:r>
              <a:rPr lang="en-SG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1062590@gmail.com</a:t>
            </a:r>
            <a:endParaRPr lang="en-SG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041" y="1181101"/>
            <a:ext cx="731220" cy="4629149"/>
          </a:xfrm>
          <a:prstGeom prst="rect">
            <a:avLst/>
          </a:prstGeom>
        </p:spPr>
      </p:pic>
      <p:pic>
        <p:nvPicPr>
          <p:cNvPr id="11" name="Picture 10" descr="22885828_929330987220567_108049021001524893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618" y="2082800"/>
            <a:ext cx="2000264" cy="26620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4061641" y="297271"/>
            <a:ext cx="3594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s-IN" sz="54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96000">
            <a:off x="140086" y="50702"/>
            <a:ext cx="2152650" cy="22980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00186">
            <a:off x="9806642" y="4327124"/>
            <a:ext cx="2152650" cy="2298029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2AFD-1045-4317-8C98-47FA36F33018}" type="datetime3">
              <a:rPr lang="en-SG" smtClean="0"/>
              <a:t>16 November 2020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227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B494-3B51-4DF1-A511-D9C93793F82E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3378631" y="5274136"/>
            <a:ext cx="6168325" cy="1077218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শিশুর মধুর হাসিতে যখন ভরে বাঙালির ঘর</a:t>
            </a:r>
          </a:p>
          <a:p>
            <a:pPr>
              <a:defRPr/>
            </a:pP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মনে হয় যেন শিশু হয়ে হাসে চিরশিশু মুজিবর।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95400" y="699134"/>
            <a:ext cx="10312830" cy="3839301"/>
            <a:chOff x="1295400" y="699134"/>
            <a:chExt cx="10312830" cy="383930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5036" y="699134"/>
              <a:ext cx="4643194" cy="3839301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699134"/>
              <a:ext cx="5669635" cy="3839301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07781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BE87-D0F2-4E5F-87EF-1B61F091E103}" type="datetime3">
              <a:rPr lang="en-SG" smtClean="0"/>
              <a:t>16 November 2020</a:t>
            </a:fld>
            <a:endParaRPr lang="en-SG"/>
          </a:p>
        </p:txBody>
      </p:sp>
      <p:grpSp>
        <p:nvGrpSpPr>
          <p:cNvPr id="9" name="Group 8"/>
          <p:cNvGrpSpPr/>
          <p:nvPr/>
        </p:nvGrpSpPr>
        <p:grpSpPr>
          <a:xfrm>
            <a:off x="838200" y="139484"/>
            <a:ext cx="9564876" cy="6216866"/>
            <a:chOff x="230053" y="139484"/>
            <a:chExt cx="9564876" cy="6216866"/>
          </a:xfrm>
        </p:grpSpPr>
        <p:sp>
          <p:nvSpPr>
            <p:cNvPr id="4" name="TextBox 3"/>
            <p:cNvSpPr txBox="1"/>
            <p:nvPr/>
          </p:nvSpPr>
          <p:spPr>
            <a:xfrm>
              <a:off x="3364423" y="5340687"/>
              <a:ext cx="6430506" cy="1015663"/>
            </a:xfrm>
            <a:prstGeom prst="rect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as-IN" sz="2800" dirty="0" smtClean="0">
                  <a:latin typeface="NikoshBAN" pitchFamily="2" charset="0"/>
                  <a:cs typeface="NikoshBAN" pitchFamily="2" charset="0"/>
                </a:rPr>
                <a:t>আমরা বাঙালি যতদিন বেঁচে রইব এ বাংলায়</a:t>
              </a:r>
            </a:p>
            <a:p>
              <a:pPr>
                <a:defRPr/>
              </a:pPr>
              <a:r>
                <a:rPr lang="as-IN" sz="2800" dirty="0" smtClean="0">
                  <a:latin typeface="NikoshBAN" pitchFamily="2" charset="0"/>
                  <a:cs typeface="NikoshBAN" pitchFamily="2" charset="0"/>
                </a:rPr>
                <a:t>স্বাধীন বাংলা ডাকবে 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as-IN" sz="3200" dirty="0" smtClean="0">
                  <a:latin typeface="NikoshBAN" pitchFamily="2" charset="0"/>
                  <a:cs typeface="NikoshBAN" pitchFamily="2" charset="0"/>
                </a:rPr>
                <a:t> মুজিব আয় ঘরে ফিরে আয়!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053" y="139484"/>
              <a:ext cx="2181225" cy="20955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4423" y="852407"/>
              <a:ext cx="6430506" cy="4488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703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23E1-9CD2-418F-937D-545725CAE347}" type="datetime3">
              <a:rPr lang="en-SG" smtClean="0"/>
              <a:t>16 November 2020</a:t>
            </a:fld>
            <a:endParaRPr lang="en-SG"/>
          </a:p>
        </p:txBody>
      </p:sp>
      <p:grpSp>
        <p:nvGrpSpPr>
          <p:cNvPr id="4" name="Group 3"/>
          <p:cNvGrpSpPr/>
          <p:nvPr/>
        </p:nvGrpSpPr>
        <p:grpSpPr>
          <a:xfrm>
            <a:off x="206302" y="1506582"/>
            <a:ext cx="1799565" cy="3033388"/>
            <a:chOff x="1321922" y="1539240"/>
            <a:chExt cx="1799565" cy="3033388"/>
          </a:xfrm>
        </p:grpSpPr>
        <p:grpSp>
          <p:nvGrpSpPr>
            <p:cNvPr id="5" name="Group 18"/>
            <p:cNvGrpSpPr/>
            <p:nvPr/>
          </p:nvGrpSpPr>
          <p:grpSpPr>
            <a:xfrm>
              <a:off x="1400175" y="1539240"/>
              <a:ext cx="1700214" cy="3033388"/>
              <a:chOff x="1371600" y="1499073"/>
              <a:chExt cx="1700214" cy="303338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61CC0A-49F3-49E4-8BA3-A3422587A14B}"/>
                  </a:ext>
                </a:extLst>
              </p:cNvPr>
              <p:cNvSpPr/>
              <p:nvPr/>
            </p:nvSpPr>
            <p:spPr>
              <a:xfrm>
                <a:off x="1857375" y="1499073"/>
                <a:ext cx="734819" cy="3033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8" name="Group 21"/>
              <p:cNvGrpSpPr/>
              <p:nvPr/>
            </p:nvGrpSpPr>
            <p:grpSpPr>
              <a:xfrm>
                <a:off x="1371600" y="2182178"/>
                <a:ext cx="1700214" cy="2265518"/>
                <a:chOff x="204764" y="2395052"/>
                <a:chExt cx="2364500" cy="3186918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E66CFF82-C205-45CC-9E5B-CF29E78990C6}"/>
                    </a:ext>
                  </a:extLst>
                </p:cNvPr>
                <p:cNvSpPr/>
                <p:nvPr/>
              </p:nvSpPr>
              <p:spPr>
                <a:xfrm>
                  <a:off x="204764" y="2395052"/>
                  <a:ext cx="2364500" cy="2343058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" name="Notched Right Arrow 9"/>
                <p:cNvSpPr/>
                <p:nvPr/>
              </p:nvSpPr>
              <p:spPr>
                <a:xfrm rot="16200000">
                  <a:off x="215830" y="3743826"/>
                  <a:ext cx="2277457" cy="1398832"/>
                </a:xfrm>
                <a:prstGeom prst="notchedRightArrow">
                  <a:avLst/>
                </a:prstGeom>
                <a:solidFill>
                  <a:srgbClr val="00CC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FF2F21DA-04F9-4CAF-8758-9852D1F9674E}"/>
                    </a:ext>
                  </a:extLst>
                </p:cNvPr>
                <p:cNvSpPr/>
                <p:nvPr/>
              </p:nvSpPr>
              <p:spPr>
                <a:xfrm>
                  <a:off x="362626" y="2572504"/>
                  <a:ext cx="2048775" cy="200692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4E8B2E-4F62-406A-BCB8-2561B52A8595}"/>
                </a:ext>
              </a:extLst>
            </p:cNvPr>
            <p:cNvSpPr/>
            <p:nvPr/>
          </p:nvSpPr>
          <p:spPr>
            <a:xfrm>
              <a:off x="1321922" y="2616052"/>
              <a:ext cx="1799565" cy="116217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6000"/>
                </a:lnSpc>
              </a:pPr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দলগত </a:t>
              </a:r>
              <a:endPara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lnSpc>
                  <a:spcPct val="76000"/>
                </a:lnSpc>
              </a:pPr>
              <a:r>
                <a:rPr lang="en-US" sz="4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 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38094" y="2902873"/>
            <a:ext cx="98365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as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রহমানের কর্মজগৎ নিয়ে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১০টি বাক্য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7F7-D99A-4B78-96F3-86E5D1DA639B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3" name="Rounded Rectangle 2"/>
          <p:cNvSpPr/>
          <p:nvPr/>
        </p:nvSpPr>
        <p:spPr>
          <a:xfrm>
            <a:off x="4383314" y="304800"/>
            <a:ext cx="3265715" cy="1074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SG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045029" y="1625600"/>
            <a:ext cx="9811657" cy="4644571"/>
          </a:xfrm>
          <a:prstGeom prst="frame">
            <a:avLst>
              <a:gd name="adj1" fmla="val 218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 বাংলা চিরকাল কাকে ডাকবে?</a:t>
            </a:r>
            <a:endParaRPr lang="as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 মধুর হাসিতে বাঙালির ঘর ভরে ওঠে?</a:t>
            </a:r>
            <a:endParaRPr lang="as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‘বালুচর’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কী?</a:t>
            </a:r>
          </a:p>
          <a:p>
            <a:pPr>
              <a:buFont typeface="Wingdings" pitchFamily="2" charset="2"/>
              <a:buChar char="Ø"/>
            </a:pPr>
            <a:r>
              <a:rPr lang="as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 সোনাধান রাশি রাশি?</a:t>
            </a:r>
            <a:endParaRPr lang="as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 বাংলা কেন শেখ মুজিবকে ডাকে?</a:t>
            </a:r>
            <a:endParaRPr lang="as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716-7E0D-4072-8AC5-D1AF4C92A8D2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3" name="Rounded Rectangle 2"/>
          <p:cNvSpPr/>
          <p:nvPr/>
        </p:nvSpPr>
        <p:spPr>
          <a:xfrm>
            <a:off x="4223656" y="290287"/>
            <a:ext cx="3875315" cy="10450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SG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SG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480448" y="4731656"/>
            <a:ext cx="11313762" cy="1175657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s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রহমানের </a:t>
            </a:r>
            <a:r>
              <a:rPr lang="as-IN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বাল্য ও শৈশব জীবন নিয়ে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লিখে আনবে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SG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057" y="1567543"/>
            <a:ext cx="5573485" cy="2741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30C7-C009-4F3B-985A-BA20DFC2EE58}" type="datetime3">
              <a:rPr lang="en-SG" smtClean="0"/>
              <a:t>16 November 2020</a:t>
            </a:fld>
            <a:endParaRPr lang="en-SG"/>
          </a:p>
        </p:txBody>
      </p:sp>
      <p:pic>
        <p:nvPicPr>
          <p:cNvPr id="3" name="Picture 2" descr="lo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99" y="1190398"/>
            <a:ext cx="7620000" cy="50577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90404" y="180592"/>
            <a:ext cx="3659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7024" y="2288830"/>
            <a:ext cx="2714644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648473" y="861063"/>
            <a:ext cx="2980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6951" y="2288830"/>
            <a:ext cx="5691674" cy="28598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endParaRPr lang="as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	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9921" y="6412269"/>
            <a:ext cx="11782268" cy="381000"/>
            <a:chOff x="0" y="0"/>
            <a:chExt cx="9220200" cy="381000"/>
          </a:xfrm>
        </p:grpSpPr>
        <p:pic>
          <p:nvPicPr>
            <p:cNvPr id="7" name="Picture 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19921" y="71203"/>
            <a:ext cx="11932171" cy="381000"/>
            <a:chOff x="0" y="0"/>
            <a:chExt cx="9220200" cy="381000"/>
          </a:xfrm>
        </p:grpSpPr>
        <p:pic>
          <p:nvPicPr>
            <p:cNvPr id="13" name="Picture 12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18288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36576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54864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D:\Digital Content\ALPONA\floral_band_cartoon_thumb.jpg"/>
            <p:cNvPicPr>
              <a:picLocks noChangeAspect="1" noChangeArrowheads="1"/>
            </p:cNvPicPr>
            <p:nvPr/>
          </p:nvPicPr>
          <p:blipFill>
            <a:blip r:embed="rId3"/>
            <a:srcRect t="21477" b="19463"/>
            <a:stretch>
              <a:fillRect/>
            </a:stretch>
          </p:blipFill>
          <p:spPr bwMode="auto">
            <a:xfrm>
              <a:off x="7315200" y="0"/>
              <a:ext cx="1905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158932" y="5820773"/>
            <a:ext cx="2743200" cy="365125"/>
          </a:xfrm>
        </p:spPr>
        <p:txBody>
          <a:bodyPr/>
          <a:lstStyle/>
          <a:p>
            <a:fld id="{6120118C-07E6-4BFF-B7A3-A948CFCA700E}" type="datetime3">
              <a:rPr lang="en-SG" smtClean="0"/>
              <a:t>16 November 2020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7387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2" y="2967335"/>
            <a:ext cx="112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5253" y="395841"/>
            <a:ext cx="55290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কী দেখতে পাই?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51">
            <a:off x="11577" y="4429939"/>
            <a:ext cx="2152650" cy="22980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7016">
            <a:off x="9863475" y="4553838"/>
            <a:ext cx="2152650" cy="2298029"/>
          </a:xfrm>
          <a:prstGeom prst="rect">
            <a:avLst/>
          </a:prstGeom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2392680" y="6304099"/>
            <a:ext cx="2743200" cy="365125"/>
          </a:xfrm>
        </p:spPr>
        <p:txBody>
          <a:bodyPr/>
          <a:lstStyle/>
          <a:p>
            <a:fld id="{9CEA2FA5-B871-4CE6-8DEF-58E2F46F03BE}" type="datetime3">
              <a:rPr lang="en-SG" smtClean="0"/>
              <a:t>16 November 2020</a:t>
            </a:fld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3343439" y="5473102"/>
            <a:ext cx="55451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রহমান।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35" y="1267498"/>
            <a:ext cx="5689113" cy="38404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455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7016">
            <a:off x="9824685" y="4553839"/>
            <a:ext cx="2152650" cy="22980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51">
            <a:off x="11577" y="4429939"/>
            <a:ext cx="2152650" cy="2298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80862" y="304759"/>
            <a:ext cx="3786214" cy="10715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SG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-Down Arrow 5"/>
          <p:cNvSpPr/>
          <p:nvPr/>
        </p:nvSpPr>
        <p:spPr>
          <a:xfrm>
            <a:off x="5316779" y="1376329"/>
            <a:ext cx="714380" cy="1143008"/>
          </a:xfrm>
          <a:prstGeom prst="up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SG"/>
          </a:p>
        </p:txBody>
      </p:sp>
      <p:sp>
        <p:nvSpPr>
          <p:cNvPr id="8" name="Explosion 1 7"/>
          <p:cNvSpPr/>
          <p:nvPr/>
        </p:nvSpPr>
        <p:spPr>
          <a:xfrm>
            <a:off x="173502" y="112541"/>
            <a:ext cx="914400" cy="91440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Explosion 1 8"/>
          <p:cNvSpPr/>
          <p:nvPr/>
        </p:nvSpPr>
        <p:spPr>
          <a:xfrm>
            <a:off x="11099409" y="112541"/>
            <a:ext cx="914400" cy="91440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E66D-319D-4439-AB34-B54DD8F79FC5}" type="datetime3">
              <a:rPr lang="en-SG" smtClean="0"/>
              <a:t>16 November 2020</a:t>
            </a:fld>
            <a:endParaRPr lang="en-SG"/>
          </a:p>
        </p:txBody>
      </p:sp>
      <p:grpSp>
        <p:nvGrpSpPr>
          <p:cNvPr id="15" name="Group 14"/>
          <p:cNvGrpSpPr/>
          <p:nvPr/>
        </p:nvGrpSpPr>
        <p:grpSpPr>
          <a:xfrm>
            <a:off x="2886892" y="2519337"/>
            <a:ext cx="6567537" cy="2416628"/>
            <a:chOff x="2886892" y="2519337"/>
            <a:chExt cx="6567537" cy="2416628"/>
          </a:xfrm>
        </p:grpSpPr>
        <p:sp>
          <p:nvSpPr>
            <p:cNvPr id="3" name="Rectangle 2"/>
            <p:cNvSpPr/>
            <p:nvPr/>
          </p:nvSpPr>
          <p:spPr>
            <a:xfrm>
              <a:off x="2886892" y="2519337"/>
              <a:ext cx="6567537" cy="2416628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0104" y="2578876"/>
              <a:ext cx="2691445" cy="202406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5085319" y="2538920"/>
              <a:ext cx="436911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60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মুজিব</a:t>
              </a:r>
            </a:p>
            <a:p>
              <a:r>
                <a:rPr lang="as-IN" sz="54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রোকনুজ্জামান খান</a:t>
              </a:r>
              <a:endParaRPr lang="en-SG" sz="5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261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6D76-DA3A-4AC6-9A0E-6A23A1786041}" type="datetime3">
              <a:rPr lang="en-SG" smtClean="0"/>
              <a:t>16 November 2020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4301446" y="1120113"/>
            <a:ext cx="3541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..</a:t>
            </a:r>
            <a:endParaRPr lang="en-SG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10466"/>
              </p:ext>
            </p:extLst>
          </p:nvPr>
        </p:nvGraphicFramePr>
        <p:xfrm>
          <a:off x="3136665" y="1840923"/>
          <a:ext cx="6148012" cy="47281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881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কবি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পরিচিতি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as-IN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বলতে ও লিখতে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;</a:t>
                      </a:r>
                    </a:p>
                    <a:p>
                      <a:r>
                        <a:rPr lang="as-IN" dirty="0" smtClean="0"/>
                        <a:t>য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586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s-IN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সজীব-সুন্দর-বর্ণময়</a:t>
                      </a:r>
                      <a:r>
                        <a:rPr lang="as-IN" sz="280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প্রকৃতির প্রতি অনুরাগী হতে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;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81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নতুন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শব্দগুলোর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অর্থসহ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বাক্য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গঠন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করতে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;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586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6-Point Star 9"/>
          <p:cNvSpPr/>
          <p:nvPr/>
        </p:nvSpPr>
        <p:spPr>
          <a:xfrm>
            <a:off x="10067348" y="2558375"/>
            <a:ext cx="1195754" cy="1294227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6-Point Star 10"/>
          <p:cNvSpPr/>
          <p:nvPr/>
        </p:nvSpPr>
        <p:spPr>
          <a:xfrm>
            <a:off x="560363" y="2558376"/>
            <a:ext cx="1195754" cy="1294227"/>
          </a:xfrm>
          <a:prstGeom prst="star6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Down Arrow Callout 4"/>
          <p:cNvSpPr/>
          <p:nvPr/>
        </p:nvSpPr>
        <p:spPr>
          <a:xfrm rot="10800000" flipV="1">
            <a:off x="4301446" y="237067"/>
            <a:ext cx="2793620" cy="747011"/>
          </a:xfrm>
          <a:prstGeom prst="downArrowCallout">
            <a:avLst>
              <a:gd name="adj1" fmla="val 25000"/>
              <a:gd name="adj2" fmla="val 25000"/>
              <a:gd name="adj3" fmla="val 0"/>
              <a:gd name="adj4" fmla="val 64977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01446" y="1080924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SG" sz="3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96476"/>
              </p:ext>
            </p:extLst>
          </p:nvPr>
        </p:nvGraphicFramePr>
        <p:xfrm>
          <a:off x="3136665" y="1801734"/>
          <a:ext cx="6148012" cy="373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7987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কবি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পরিচিতি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বলতে ও লিখতে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;</a:t>
                      </a:r>
                    </a:p>
                    <a:p>
                      <a:endParaRPr lang="en-SG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125">
                <a:tc>
                  <a:txBody>
                    <a:bodyPr/>
                    <a:lstStyle/>
                    <a:p>
                      <a:pPr marL="457200" lvl="1" indent="-457200" defTabSz="12446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কবিতাটি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শুদ্ধ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উচ্চারণে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পড়তে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;</a:t>
                      </a:r>
                      <a:endParaRPr lang="en-US" sz="280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en-SG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987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নতুন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শব্দগুলোর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অর্থসহ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বাক্য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গঠন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;</a:t>
                      </a:r>
                      <a:endParaRPr lang="en-US" sz="280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en-SG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823">
                <a:tc>
                  <a:txBody>
                    <a:bodyPr/>
                    <a:lstStyle/>
                    <a:p>
                      <a:pPr marL="685800" indent="-685800">
                        <a:buFont typeface="Wingdings" panose="05000000000000000000" pitchFamily="2" charset="2"/>
                        <a:buChar char="v"/>
                        <a:defRPr/>
                      </a:pP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ফাগুন</a:t>
                      </a: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মাসের</a:t>
                      </a: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সাথে</a:t>
                      </a: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২১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শে</a:t>
                      </a: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ফেব্রুয়ারির</a:t>
                      </a: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যোগসূত্র</a:t>
                      </a:r>
                      <a:endParaRPr lang="en-US" sz="2800" b="1" dirty="0" smtClean="0">
                        <a:ln w="0"/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>
                        <a:defRPr/>
                      </a:pPr>
                      <a:r>
                        <a:rPr lang="en-US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</a:t>
                      </a:r>
                      <a:r>
                        <a:rPr lang="en-US" sz="2800" b="1" dirty="0" err="1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ব্যাখ্যা</a:t>
                      </a:r>
                      <a:r>
                        <a:rPr lang="bn-BD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করতে পারবে</a:t>
                      </a:r>
                      <a:r>
                        <a:rPr lang="as-IN" sz="28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;</a:t>
                      </a:r>
                      <a:r>
                        <a:rPr lang="bn-BD" sz="3600" b="1" dirty="0" smtClean="0">
                          <a:ln w="0"/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 smtClean="0">
                        <a:ln w="0"/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SG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27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48A8-7C98-4A0F-B283-8C926D56DB38}" type="datetime3">
              <a:rPr lang="en-SG" smtClean="0"/>
              <a:t>16 November 2020</a:t>
            </a:fld>
            <a:endParaRPr lang="en-S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6" t="317" r="24955" b="-4610"/>
          <a:stretch/>
        </p:blipFill>
        <p:spPr>
          <a:xfrm>
            <a:off x="4284617" y="418011"/>
            <a:ext cx="3422468" cy="39002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974304" y="4838338"/>
            <a:ext cx="4043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s-IN" sz="54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রোকনুজ্জামান খান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27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7A8B-D5D9-4F04-BF68-546823B5D56B}" type="datetime3">
              <a:rPr lang="en-SG" smtClean="0"/>
              <a:t>16 November 2020</a:t>
            </a:fld>
            <a:endParaRPr lang="en-SG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9078443"/>
              </p:ext>
            </p:extLst>
          </p:nvPr>
        </p:nvGraphicFramePr>
        <p:xfrm>
          <a:off x="520505" y="211015"/>
          <a:ext cx="11000935" cy="6145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81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F197E5-85ED-40CC-830D-BAA24C355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5F197E5-85ED-40CC-830D-BAA24C355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090C8F-C020-41B2-9053-60BE4E0B3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C8090C8F-C020-41B2-9053-60BE4E0B3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0AA31A-82DD-42EF-A859-1751CC275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260AA31A-82DD-42EF-A859-1751CC275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050BF8-575C-4587-A9CE-428F5C5F8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C050BF8-575C-4587-A9CE-428F5C5F8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5DB8C5-D350-4C46-9EFB-85175B9F5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215DB8C5-D350-4C46-9EFB-85175B9F5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51F2BC-BD2B-4D03-83C7-4F5B5BC33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C951F2BC-BD2B-4D03-83C7-4F5B5BC33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C6F53F-8495-402E-A801-2CC4CFA0D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9AC6F53F-8495-402E-A801-2CC4CFA0D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FE201B-6BE3-445B-B399-604F3371A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BAFE201B-6BE3-445B-B399-604F3371AB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F7CE90-63FF-4DA3-9C6C-A425233A1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95F7CE90-63FF-4DA3-9C6C-A425233A1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CFE4-37F5-4DDA-8F37-8686150B5B44}" type="datetime3">
              <a:rPr lang="en-SG" smtClean="0"/>
              <a:t>16 November 2020</a:t>
            </a:fld>
            <a:endParaRPr lang="en-SG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33894467"/>
              </p:ext>
            </p:extLst>
          </p:nvPr>
        </p:nvGraphicFramePr>
        <p:xfrm>
          <a:off x="689317" y="534572"/>
          <a:ext cx="10719581" cy="560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2F86E1-10DB-4E71-85EC-7B7BD6241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4F2F86E1-10DB-4E71-85EC-7B7BD6241C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F5861B-D5C6-4439-83AE-3C5187F3F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37F5861B-D5C6-4439-83AE-3C5187F3F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40A86D-60A6-4138-80B2-57688C648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A40A86D-60A6-4138-80B2-57688C648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EEDFE9-D43A-4D14-BBDB-CB031DDCD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7CEEDFE9-D43A-4D14-BBDB-CB031DDCD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36F86C-C5E5-4FF0-8854-2B3D5124A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8536F86C-C5E5-4FF0-8854-2B3D5124A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AA240A-38D4-42CA-B341-21301A93D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8BAA240A-38D4-42CA-B341-21301A93D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66A364-8D01-4E8E-BA39-F5FDE700A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4C66A364-8D01-4E8E-BA39-F5FDE700A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40C71E-F66B-4968-9016-DBF2F2B12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A440C71E-F66B-4968-9016-DBF2F2B12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2FD658-9BC8-4853-81DB-CB5106B42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262FD658-9BC8-4853-81DB-CB5106B42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411</Words>
  <Application>Microsoft Office PowerPoint</Application>
  <PresentationFormat>Widescreen</PresentationFormat>
  <Paragraphs>122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88</cp:revision>
  <dcterms:created xsi:type="dcterms:W3CDTF">2020-09-30T14:04:48Z</dcterms:created>
  <dcterms:modified xsi:type="dcterms:W3CDTF">2020-11-16T07:40:05Z</dcterms:modified>
</cp:coreProperties>
</file>