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65" r:id="rId2"/>
    <p:sldId id="258" r:id="rId3"/>
    <p:sldId id="259" r:id="rId4"/>
    <p:sldId id="264" r:id="rId5"/>
    <p:sldId id="261" r:id="rId6"/>
    <p:sldId id="270" r:id="rId7"/>
    <p:sldId id="271" r:id="rId8"/>
    <p:sldId id="269" r:id="rId9"/>
    <p:sldId id="268" r:id="rId10"/>
    <p:sldId id="267" r:id="rId11"/>
    <p:sldId id="274" r:id="rId12"/>
    <p:sldId id="273" r:id="rId13"/>
    <p:sldId id="272" r:id="rId14"/>
    <p:sldId id="276" r:id="rId15"/>
    <p:sldId id="277" r:id="rId16"/>
    <p:sldId id="275" r:id="rId17"/>
    <p:sldId id="278" r:id="rId18"/>
    <p:sldId id="266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295"/>
    <a:srgbClr val="FFFFFF"/>
    <a:srgbClr val="F8E106"/>
    <a:srgbClr val="F9E410"/>
    <a:srgbClr val="FFFFA3"/>
    <a:srgbClr val="8DBCF4"/>
    <a:srgbClr val="78ADF1"/>
    <a:srgbClr val="D4C7D1"/>
    <a:srgbClr val="ECC07B"/>
    <a:srgbClr val="E9D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374" autoAdjust="0"/>
  </p:normalViewPr>
  <p:slideViewPr>
    <p:cSldViewPr>
      <p:cViewPr varScale="1">
        <p:scale>
          <a:sx n="63" d="100"/>
          <a:sy n="63" d="100"/>
        </p:scale>
        <p:origin x="102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750" y="3359810"/>
            <a:ext cx="7574508" cy="549323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6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83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314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790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7265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9741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2216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4692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7167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643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2118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4594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7069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9545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2020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4496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6971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99447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1922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64398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9687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934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618241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38763" y="2445220"/>
            <a:ext cx="306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LOADING</a:t>
            </a:r>
            <a:endParaRPr lang="en-US" sz="4800" dirty="0">
              <a:solidFill>
                <a:srgbClr val="00FFF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9282" y="2051700"/>
            <a:ext cx="5293437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715000"/>
            <a:ext cx="10439400" cy="52322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জলীয় বাষ্প বায়ুমন্ডলের উপরে উঠে খুব ঠান্ডা হয়ে পানিকনা ও শীলাবৃষ্টি রূপে মাটিতে পরে।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34762" y="2502851"/>
            <a:ext cx="6913179" cy="3164576"/>
            <a:chOff x="2019300" y="1328252"/>
            <a:chExt cx="8844213" cy="46527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300" y="1328252"/>
              <a:ext cx="4800600" cy="43065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913" y="1674466"/>
              <a:ext cx="4800600" cy="430653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743200" y="-66256"/>
            <a:ext cx="8991600" cy="3166436"/>
            <a:chOff x="1219200" y="-8021"/>
            <a:chExt cx="8991600" cy="3166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8021"/>
              <a:ext cx="5600700" cy="31503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-8021"/>
              <a:ext cx="5600700" cy="31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7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1696700" cy="62295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39000" y="5334000"/>
            <a:ext cx="4572000" cy="1200329"/>
          </a:xfrm>
          <a:prstGeom prst="rect">
            <a:avLst/>
          </a:prstGeom>
          <a:solidFill>
            <a:srgbClr val="479295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 বৃষ্টির পানি নদীর পানির সাথে মিশে সাগরে পতিত হয়।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78ADF1"/>
            </a:gs>
            <a:gs pos="100000">
              <a:srgbClr val="66FFFF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rved Left Arrow 2"/>
          <p:cNvSpPr/>
          <p:nvPr/>
        </p:nvSpPr>
        <p:spPr>
          <a:xfrm rot="20151740">
            <a:off x="8164452" y="841179"/>
            <a:ext cx="707636" cy="172350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617" y="335845"/>
            <a:ext cx="2022266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প্রবাহের কারনে জলীয়বাষ্প মেঘ রূপে উড়ে পর্বতের চুড়ায় পৌছায়।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34024"/>
            <a:ext cx="5821079" cy="38776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3853" y="-16329"/>
            <a:ext cx="6484418" cy="2862624"/>
            <a:chOff x="1491728" y="-78419"/>
            <a:chExt cx="8208352" cy="28338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728" y="-78419"/>
              <a:ext cx="5029200" cy="28289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0880" y="-73498"/>
              <a:ext cx="5029200" cy="282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92175"/>
            <a:ext cx="5946874" cy="44547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-217795"/>
            <a:ext cx="4626591" cy="4626591"/>
            <a:chOff x="328046" y="152400"/>
            <a:chExt cx="4626591" cy="4626591"/>
          </a:xfrm>
        </p:grpSpPr>
        <p:sp>
          <p:nvSpPr>
            <p:cNvPr id="6" name="Oval 5"/>
            <p:cNvSpPr/>
            <p:nvPr/>
          </p:nvSpPr>
          <p:spPr>
            <a:xfrm>
              <a:off x="328046" y="152400"/>
              <a:ext cx="4626591" cy="4626591"/>
            </a:xfrm>
            <a:prstGeom prst="ellipse">
              <a:avLst/>
            </a:prstGeom>
            <a:gradFill flip="none" rotWithShape="1">
              <a:gsLst>
                <a:gs pos="23000">
                  <a:srgbClr val="FFC000"/>
                </a:gs>
                <a:gs pos="100000">
                  <a:srgbClr val="FFFFA3">
                    <a:alpha val="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41420" y="1665774"/>
              <a:ext cx="1599842" cy="15998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37868" y="1050593"/>
            <a:ext cx="1426370" cy="2915191"/>
            <a:chOff x="4337868" y="1050593"/>
            <a:chExt cx="1426370" cy="291519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337868" y="1050593"/>
              <a:ext cx="1426370" cy="84158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37868" y="1741796"/>
              <a:ext cx="1426370" cy="84158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37868" y="2432999"/>
              <a:ext cx="1426370" cy="84158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37868" y="3124202"/>
              <a:ext cx="1426370" cy="84158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1000" y="4038600"/>
            <a:ext cx="4648200" cy="2308324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গ্রীষ্ম কালে সূর্যের তাপে বরফ গলে পাহাড়ের গা বেয়ে নেমে এসে ছোট পাহাড়ী নদীর উৎপত্তি হয়।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316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4300" y="-12340"/>
            <a:ext cx="11925300" cy="6870340"/>
            <a:chOff x="114300" y="-12340"/>
            <a:chExt cx="11925300" cy="68703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105619"/>
              <a:ext cx="8885726" cy="575238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4300" y="152400"/>
              <a:ext cx="11925300" cy="655320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432" y="-12340"/>
              <a:ext cx="2231157" cy="182554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576463" y="460826"/>
              <a:ext cx="3055333" cy="3248016"/>
              <a:chOff x="328046" y="152400"/>
              <a:chExt cx="4626591" cy="462659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8046" y="152400"/>
                <a:ext cx="4626591" cy="4626591"/>
              </a:xfrm>
              <a:prstGeom prst="ellipse">
                <a:avLst/>
              </a:prstGeom>
              <a:gradFill flip="none" rotWithShape="1">
                <a:gsLst>
                  <a:gs pos="23000">
                    <a:srgbClr val="FFC000"/>
                  </a:gs>
                  <a:gs pos="100000">
                    <a:srgbClr val="FFFFA3">
                      <a:alpha val="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41420" y="1665774"/>
                <a:ext cx="1599842" cy="15998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885" y="1704197"/>
              <a:ext cx="2231157" cy="1825549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890046" y="429554"/>
              <a:ext cx="3685828" cy="2733353"/>
              <a:chOff x="1997624" y="501141"/>
              <a:chExt cx="3850427" cy="273335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7290" y="501141"/>
                <a:ext cx="3650761" cy="21874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7624" y="1047076"/>
                <a:ext cx="3650761" cy="2187418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860060" y="551621"/>
            <a:ext cx="2475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</a:rPr>
              <a:t>পানিচক্র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1740" y="5782270"/>
            <a:ext cx="7543800" cy="92333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চক্রাকারে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209778" y="288545"/>
            <a:ext cx="1734343" cy="1734343"/>
          </a:xfrm>
          <a:custGeom>
            <a:avLst/>
            <a:gdLst>
              <a:gd name="connsiteX0" fmla="*/ 0 w 1734343"/>
              <a:gd name="connsiteY0" fmla="*/ 867172 h 1734343"/>
              <a:gd name="connsiteX1" fmla="*/ 867172 w 1734343"/>
              <a:gd name="connsiteY1" fmla="*/ 0 h 1734343"/>
              <a:gd name="connsiteX2" fmla="*/ 1734344 w 1734343"/>
              <a:gd name="connsiteY2" fmla="*/ 867172 h 1734343"/>
              <a:gd name="connsiteX3" fmla="*/ 867172 w 1734343"/>
              <a:gd name="connsiteY3" fmla="*/ 1734344 h 1734343"/>
              <a:gd name="connsiteX4" fmla="*/ 0 w 1734343"/>
              <a:gd name="connsiteY4" fmla="*/ 867172 h 17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343" h="1734343">
                <a:moveTo>
                  <a:pt x="0" y="867172"/>
                </a:moveTo>
                <a:cubicBezTo>
                  <a:pt x="0" y="388246"/>
                  <a:pt x="388246" y="0"/>
                  <a:pt x="867172" y="0"/>
                </a:cubicBezTo>
                <a:cubicBezTo>
                  <a:pt x="1346098" y="0"/>
                  <a:pt x="1734344" y="388246"/>
                  <a:pt x="1734344" y="867172"/>
                </a:cubicBezTo>
                <a:cubicBezTo>
                  <a:pt x="1734344" y="1346098"/>
                  <a:pt x="1346098" y="1734344"/>
                  <a:pt x="867172" y="1734344"/>
                </a:cubicBezTo>
                <a:cubicBezTo>
                  <a:pt x="388246" y="1734344"/>
                  <a:pt x="0" y="1346098"/>
                  <a:pt x="0" y="8671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249" tIns="302249" rIns="302249" bIns="30224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3800" kern="1200" dirty="0"/>
          </a:p>
        </p:txBody>
      </p:sp>
      <p:sp>
        <p:nvSpPr>
          <p:cNvPr id="51" name="Freeform 50"/>
          <p:cNvSpPr/>
          <p:nvPr/>
        </p:nvSpPr>
        <p:spPr>
          <a:xfrm rot="2567081">
            <a:off x="7460578" y="1545639"/>
            <a:ext cx="640080" cy="640080"/>
          </a:xfrm>
          <a:custGeom>
            <a:avLst/>
            <a:gdLst>
              <a:gd name="connsiteX0" fmla="*/ 0 w 327117"/>
              <a:gd name="connsiteY0" fmla="*/ 117068 h 585341"/>
              <a:gd name="connsiteX1" fmla="*/ 163559 w 327117"/>
              <a:gd name="connsiteY1" fmla="*/ 117068 h 585341"/>
              <a:gd name="connsiteX2" fmla="*/ 163559 w 327117"/>
              <a:gd name="connsiteY2" fmla="*/ 0 h 585341"/>
              <a:gd name="connsiteX3" fmla="*/ 327117 w 327117"/>
              <a:gd name="connsiteY3" fmla="*/ 292671 h 585341"/>
              <a:gd name="connsiteX4" fmla="*/ 163559 w 327117"/>
              <a:gd name="connsiteY4" fmla="*/ 585341 h 585341"/>
              <a:gd name="connsiteX5" fmla="*/ 163559 w 327117"/>
              <a:gd name="connsiteY5" fmla="*/ 468273 h 585341"/>
              <a:gd name="connsiteX6" fmla="*/ 0 w 327117"/>
              <a:gd name="connsiteY6" fmla="*/ 468273 h 585341"/>
              <a:gd name="connsiteX7" fmla="*/ 0 w 327117"/>
              <a:gd name="connsiteY7" fmla="*/ 117068 h 58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117" h="585341">
                <a:moveTo>
                  <a:pt x="0" y="117068"/>
                </a:moveTo>
                <a:lnTo>
                  <a:pt x="163559" y="117068"/>
                </a:lnTo>
                <a:lnTo>
                  <a:pt x="163559" y="0"/>
                </a:lnTo>
                <a:lnTo>
                  <a:pt x="327117" y="292671"/>
                </a:lnTo>
                <a:lnTo>
                  <a:pt x="163559" y="585341"/>
                </a:lnTo>
                <a:lnTo>
                  <a:pt x="163559" y="468273"/>
                </a:lnTo>
                <a:lnTo>
                  <a:pt x="0" y="468273"/>
                </a:lnTo>
                <a:lnTo>
                  <a:pt x="0" y="11706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7067" rIns="98135" bIns="11706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52" name="Freeform 51"/>
          <p:cNvSpPr/>
          <p:nvPr/>
        </p:nvSpPr>
        <p:spPr>
          <a:xfrm>
            <a:off x="7871197" y="2317946"/>
            <a:ext cx="1734343" cy="1734343"/>
          </a:xfrm>
          <a:custGeom>
            <a:avLst/>
            <a:gdLst>
              <a:gd name="connsiteX0" fmla="*/ 0 w 1734343"/>
              <a:gd name="connsiteY0" fmla="*/ 867172 h 1734343"/>
              <a:gd name="connsiteX1" fmla="*/ 867172 w 1734343"/>
              <a:gd name="connsiteY1" fmla="*/ 0 h 1734343"/>
              <a:gd name="connsiteX2" fmla="*/ 1734344 w 1734343"/>
              <a:gd name="connsiteY2" fmla="*/ 867172 h 1734343"/>
              <a:gd name="connsiteX3" fmla="*/ 867172 w 1734343"/>
              <a:gd name="connsiteY3" fmla="*/ 1734344 h 1734343"/>
              <a:gd name="connsiteX4" fmla="*/ 0 w 1734343"/>
              <a:gd name="connsiteY4" fmla="*/ 867172 h 17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343" h="1734343">
                <a:moveTo>
                  <a:pt x="0" y="867172"/>
                </a:moveTo>
                <a:cubicBezTo>
                  <a:pt x="0" y="388246"/>
                  <a:pt x="388246" y="0"/>
                  <a:pt x="867172" y="0"/>
                </a:cubicBezTo>
                <a:cubicBezTo>
                  <a:pt x="1346098" y="0"/>
                  <a:pt x="1734344" y="388246"/>
                  <a:pt x="1734344" y="867172"/>
                </a:cubicBezTo>
                <a:cubicBezTo>
                  <a:pt x="1734344" y="1346098"/>
                  <a:pt x="1346098" y="1734344"/>
                  <a:pt x="867172" y="1734344"/>
                </a:cubicBezTo>
                <a:cubicBezTo>
                  <a:pt x="388246" y="1734344"/>
                  <a:pt x="0" y="1346098"/>
                  <a:pt x="0" y="8671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249" tIns="302249" rIns="302249" bIns="30224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800" kern="1200" dirty="0"/>
          </a:p>
        </p:txBody>
      </p:sp>
      <p:sp>
        <p:nvSpPr>
          <p:cNvPr id="53" name="Freeform 52"/>
          <p:cNvSpPr/>
          <p:nvPr/>
        </p:nvSpPr>
        <p:spPr>
          <a:xfrm rot="19607848">
            <a:off x="7345076" y="4241021"/>
            <a:ext cx="640080" cy="640080"/>
          </a:xfrm>
          <a:custGeom>
            <a:avLst/>
            <a:gdLst>
              <a:gd name="connsiteX0" fmla="*/ 0 w 460478"/>
              <a:gd name="connsiteY0" fmla="*/ 117068 h 585341"/>
              <a:gd name="connsiteX1" fmla="*/ 230239 w 460478"/>
              <a:gd name="connsiteY1" fmla="*/ 117068 h 585341"/>
              <a:gd name="connsiteX2" fmla="*/ 230239 w 460478"/>
              <a:gd name="connsiteY2" fmla="*/ 0 h 585341"/>
              <a:gd name="connsiteX3" fmla="*/ 460478 w 460478"/>
              <a:gd name="connsiteY3" fmla="*/ 292671 h 585341"/>
              <a:gd name="connsiteX4" fmla="*/ 230239 w 460478"/>
              <a:gd name="connsiteY4" fmla="*/ 585341 h 585341"/>
              <a:gd name="connsiteX5" fmla="*/ 230239 w 460478"/>
              <a:gd name="connsiteY5" fmla="*/ 468273 h 585341"/>
              <a:gd name="connsiteX6" fmla="*/ 0 w 460478"/>
              <a:gd name="connsiteY6" fmla="*/ 468273 h 585341"/>
              <a:gd name="connsiteX7" fmla="*/ 0 w 460478"/>
              <a:gd name="connsiteY7" fmla="*/ 117068 h 58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78" h="585341">
                <a:moveTo>
                  <a:pt x="460478" y="468273"/>
                </a:moveTo>
                <a:lnTo>
                  <a:pt x="230239" y="468273"/>
                </a:lnTo>
                <a:lnTo>
                  <a:pt x="230239" y="585341"/>
                </a:lnTo>
                <a:lnTo>
                  <a:pt x="0" y="292670"/>
                </a:lnTo>
                <a:lnTo>
                  <a:pt x="230239" y="0"/>
                </a:lnTo>
                <a:lnTo>
                  <a:pt x="230239" y="117068"/>
                </a:lnTo>
                <a:lnTo>
                  <a:pt x="460478" y="117068"/>
                </a:lnTo>
                <a:lnTo>
                  <a:pt x="460478" y="46827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2" tIns="117068" rIns="1" bIns="11706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54" name="Freeform 53"/>
          <p:cNvSpPr/>
          <p:nvPr/>
        </p:nvSpPr>
        <p:spPr>
          <a:xfrm>
            <a:off x="5209778" y="4210925"/>
            <a:ext cx="1734343" cy="1734343"/>
          </a:xfrm>
          <a:custGeom>
            <a:avLst/>
            <a:gdLst>
              <a:gd name="connsiteX0" fmla="*/ 0 w 1734343"/>
              <a:gd name="connsiteY0" fmla="*/ 867172 h 1734343"/>
              <a:gd name="connsiteX1" fmla="*/ 867172 w 1734343"/>
              <a:gd name="connsiteY1" fmla="*/ 0 h 1734343"/>
              <a:gd name="connsiteX2" fmla="*/ 1734344 w 1734343"/>
              <a:gd name="connsiteY2" fmla="*/ 867172 h 1734343"/>
              <a:gd name="connsiteX3" fmla="*/ 867172 w 1734343"/>
              <a:gd name="connsiteY3" fmla="*/ 1734344 h 1734343"/>
              <a:gd name="connsiteX4" fmla="*/ 0 w 1734343"/>
              <a:gd name="connsiteY4" fmla="*/ 867172 h 17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343" h="1734343">
                <a:moveTo>
                  <a:pt x="0" y="867172"/>
                </a:moveTo>
                <a:cubicBezTo>
                  <a:pt x="0" y="388246"/>
                  <a:pt x="388246" y="0"/>
                  <a:pt x="867172" y="0"/>
                </a:cubicBezTo>
                <a:cubicBezTo>
                  <a:pt x="1346098" y="0"/>
                  <a:pt x="1734344" y="388246"/>
                  <a:pt x="1734344" y="867172"/>
                </a:cubicBezTo>
                <a:cubicBezTo>
                  <a:pt x="1734344" y="1346098"/>
                  <a:pt x="1346098" y="1734344"/>
                  <a:pt x="867172" y="1734344"/>
                </a:cubicBezTo>
                <a:cubicBezTo>
                  <a:pt x="388246" y="1734344"/>
                  <a:pt x="0" y="1346098"/>
                  <a:pt x="0" y="8671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249" tIns="302249" rIns="302249" bIns="30224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endParaRPr lang="en-US" sz="3800" kern="1200" dirty="0"/>
          </a:p>
        </p:txBody>
      </p:sp>
      <p:sp>
        <p:nvSpPr>
          <p:cNvPr id="55" name="Freeform 54"/>
          <p:cNvSpPr/>
          <p:nvPr/>
        </p:nvSpPr>
        <p:spPr>
          <a:xfrm rot="1727072">
            <a:off x="4070907" y="4357386"/>
            <a:ext cx="640080" cy="640080"/>
          </a:xfrm>
          <a:custGeom>
            <a:avLst/>
            <a:gdLst>
              <a:gd name="connsiteX0" fmla="*/ 0 w 460478"/>
              <a:gd name="connsiteY0" fmla="*/ 117068 h 585341"/>
              <a:gd name="connsiteX1" fmla="*/ 230239 w 460478"/>
              <a:gd name="connsiteY1" fmla="*/ 117068 h 585341"/>
              <a:gd name="connsiteX2" fmla="*/ 230239 w 460478"/>
              <a:gd name="connsiteY2" fmla="*/ 0 h 585341"/>
              <a:gd name="connsiteX3" fmla="*/ 460478 w 460478"/>
              <a:gd name="connsiteY3" fmla="*/ 292671 h 585341"/>
              <a:gd name="connsiteX4" fmla="*/ 230239 w 460478"/>
              <a:gd name="connsiteY4" fmla="*/ 585341 h 585341"/>
              <a:gd name="connsiteX5" fmla="*/ 230239 w 460478"/>
              <a:gd name="connsiteY5" fmla="*/ 468273 h 585341"/>
              <a:gd name="connsiteX6" fmla="*/ 0 w 460478"/>
              <a:gd name="connsiteY6" fmla="*/ 468273 h 585341"/>
              <a:gd name="connsiteX7" fmla="*/ 0 w 460478"/>
              <a:gd name="connsiteY7" fmla="*/ 117068 h 58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78" h="585341">
                <a:moveTo>
                  <a:pt x="460478" y="468273"/>
                </a:moveTo>
                <a:lnTo>
                  <a:pt x="230239" y="468273"/>
                </a:lnTo>
                <a:lnTo>
                  <a:pt x="230239" y="585341"/>
                </a:lnTo>
                <a:lnTo>
                  <a:pt x="0" y="292670"/>
                </a:lnTo>
                <a:lnTo>
                  <a:pt x="230239" y="0"/>
                </a:lnTo>
                <a:lnTo>
                  <a:pt x="230239" y="117068"/>
                </a:lnTo>
                <a:lnTo>
                  <a:pt x="460478" y="117068"/>
                </a:lnTo>
                <a:lnTo>
                  <a:pt x="460478" y="46827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3" tIns="117069" rIns="0" bIns="11706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56" name="Freeform 55"/>
          <p:cNvSpPr/>
          <p:nvPr/>
        </p:nvSpPr>
        <p:spPr>
          <a:xfrm>
            <a:off x="2339690" y="2469438"/>
            <a:ext cx="1734343" cy="1734343"/>
          </a:xfrm>
          <a:custGeom>
            <a:avLst/>
            <a:gdLst>
              <a:gd name="connsiteX0" fmla="*/ 0 w 1734343"/>
              <a:gd name="connsiteY0" fmla="*/ 867172 h 1734343"/>
              <a:gd name="connsiteX1" fmla="*/ 867172 w 1734343"/>
              <a:gd name="connsiteY1" fmla="*/ 0 h 1734343"/>
              <a:gd name="connsiteX2" fmla="*/ 1734344 w 1734343"/>
              <a:gd name="connsiteY2" fmla="*/ 867172 h 1734343"/>
              <a:gd name="connsiteX3" fmla="*/ 867172 w 1734343"/>
              <a:gd name="connsiteY3" fmla="*/ 1734344 h 1734343"/>
              <a:gd name="connsiteX4" fmla="*/ 0 w 1734343"/>
              <a:gd name="connsiteY4" fmla="*/ 867172 h 17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343" h="1734343">
                <a:moveTo>
                  <a:pt x="0" y="867172"/>
                </a:moveTo>
                <a:cubicBezTo>
                  <a:pt x="0" y="388246"/>
                  <a:pt x="388246" y="0"/>
                  <a:pt x="867172" y="0"/>
                </a:cubicBezTo>
                <a:cubicBezTo>
                  <a:pt x="1346098" y="0"/>
                  <a:pt x="1734344" y="388246"/>
                  <a:pt x="1734344" y="867172"/>
                </a:cubicBezTo>
                <a:cubicBezTo>
                  <a:pt x="1734344" y="1346098"/>
                  <a:pt x="1346098" y="1734344"/>
                  <a:pt x="867172" y="1734344"/>
                </a:cubicBezTo>
                <a:cubicBezTo>
                  <a:pt x="388246" y="1734344"/>
                  <a:pt x="0" y="1346098"/>
                  <a:pt x="0" y="8671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249" tIns="302249" rIns="302249" bIns="30224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endParaRPr lang="en-US" sz="3800" kern="1200" dirty="0"/>
          </a:p>
        </p:txBody>
      </p:sp>
      <p:sp>
        <p:nvSpPr>
          <p:cNvPr id="57" name="Freeform 56"/>
          <p:cNvSpPr/>
          <p:nvPr/>
        </p:nvSpPr>
        <p:spPr>
          <a:xfrm rot="19218734">
            <a:off x="4054846" y="1479234"/>
            <a:ext cx="640080" cy="640080"/>
          </a:xfrm>
          <a:custGeom>
            <a:avLst/>
            <a:gdLst>
              <a:gd name="connsiteX0" fmla="*/ 0 w 609674"/>
              <a:gd name="connsiteY0" fmla="*/ 117068 h 585341"/>
              <a:gd name="connsiteX1" fmla="*/ 317004 w 609674"/>
              <a:gd name="connsiteY1" fmla="*/ 117068 h 585341"/>
              <a:gd name="connsiteX2" fmla="*/ 317004 w 609674"/>
              <a:gd name="connsiteY2" fmla="*/ 0 h 585341"/>
              <a:gd name="connsiteX3" fmla="*/ 609674 w 609674"/>
              <a:gd name="connsiteY3" fmla="*/ 292671 h 585341"/>
              <a:gd name="connsiteX4" fmla="*/ 317004 w 609674"/>
              <a:gd name="connsiteY4" fmla="*/ 585341 h 585341"/>
              <a:gd name="connsiteX5" fmla="*/ 317004 w 609674"/>
              <a:gd name="connsiteY5" fmla="*/ 468273 h 585341"/>
              <a:gd name="connsiteX6" fmla="*/ 0 w 609674"/>
              <a:gd name="connsiteY6" fmla="*/ 468273 h 585341"/>
              <a:gd name="connsiteX7" fmla="*/ 0 w 609674"/>
              <a:gd name="connsiteY7" fmla="*/ 117068 h 58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74" h="585341">
                <a:moveTo>
                  <a:pt x="0" y="117068"/>
                </a:moveTo>
                <a:lnTo>
                  <a:pt x="317004" y="117068"/>
                </a:lnTo>
                <a:lnTo>
                  <a:pt x="317004" y="0"/>
                </a:lnTo>
                <a:lnTo>
                  <a:pt x="609674" y="292671"/>
                </a:lnTo>
                <a:lnTo>
                  <a:pt x="317004" y="585341"/>
                </a:lnTo>
                <a:lnTo>
                  <a:pt x="317004" y="468273"/>
                </a:lnTo>
                <a:lnTo>
                  <a:pt x="0" y="468273"/>
                </a:lnTo>
                <a:lnTo>
                  <a:pt x="0" y="11706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7067" rIns="175602" bIns="11706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</p:spTree>
    <p:extLst>
      <p:ext uri="{BB962C8B-B14F-4D97-AF65-F5344CB8AC3E}">
        <p14:creationId xmlns:p14="http://schemas.microsoft.com/office/powerpoint/2010/main" val="19621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1934" y="2967335"/>
            <a:ext cx="407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১। ক্ষুদ্র পানিকনা কিভাবে আকাশে ঘুরে বেড়ায়?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9734" y="388173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মেঘ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734" y="388173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পানি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934" y="388173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শিশির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8977" y="4948534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উঁচু পর্বতের চূড়ায় পানি কী রূপে থাকে?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9534" y="387727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ক)বাতাস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2534" y="58482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ঘ)শিশির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083" y="58482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গ)বরফ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3534" y="5786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) জলীয়বাষ্প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9534" y="578673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ক)পানি রূপে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41634" y="3877270"/>
            <a:ext cx="381000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71456" y="5815278"/>
            <a:ext cx="400110" cy="4001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73490" y="408741"/>
            <a:ext cx="2564554" cy="1685211"/>
            <a:chOff x="5373490" y="408741"/>
            <a:chExt cx="2564554" cy="1685211"/>
          </a:xfrm>
        </p:grpSpPr>
        <p:sp>
          <p:nvSpPr>
            <p:cNvPr id="17" name="Cloud 16"/>
            <p:cNvSpPr/>
            <p:nvPr/>
          </p:nvSpPr>
          <p:spPr>
            <a:xfrm>
              <a:off x="5373490" y="408741"/>
              <a:ext cx="2564554" cy="1685211"/>
            </a:xfrm>
            <a:prstGeom prst="cloud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750425" y="923538"/>
              <a:ext cx="19191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161" y="524172"/>
            <a:ext cx="5238750" cy="4962525"/>
            <a:chOff x="306161" y="524172"/>
            <a:chExt cx="5238750" cy="4962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61" y="524172"/>
              <a:ext cx="5238750" cy="496252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392595" y="738570"/>
              <a:ext cx="1775108" cy="1928727"/>
              <a:chOff x="3392595" y="738570"/>
              <a:chExt cx="1775108" cy="192872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392595" y="1375641"/>
                <a:ext cx="673219" cy="673219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94484" y="1994078"/>
                <a:ext cx="673219" cy="673219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59242" y="738570"/>
                <a:ext cx="673219" cy="673219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5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80199" y="995065"/>
            <a:ext cx="3762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শুন্যস্থান পূরণ করঃ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3062645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ক) সূর্যের তাপে পানি                       </a:t>
            </a:r>
            <a:r>
              <a:rPr lang="bn-IN" sz="2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পরিণত হয়।</a:t>
            </a:r>
            <a:endParaRPr lang="en-US" sz="2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3733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খ) মেঘ আসলে ছোট ছোট                                 মিলে তৈরি হয়। </a:t>
            </a:r>
            <a:endParaRPr lang="en-US" sz="20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890167" y="3461167"/>
            <a:ext cx="1752600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43500" y="4133910"/>
            <a:ext cx="1752600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81600" y="205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বাষ্পে</a:t>
            </a:r>
            <a:endParaRPr lang="en-US" sz="20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2057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পানিকনা</a:t>
            </a:r>
            <a:endParaRPr lang="en-US" sz="2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44958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গ) পানির                          </a:t>
            </a:r>
            <a:r>
              <a:rPr lang="bn-IN" sz="2000" dirty="0" smtClean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ঘুরে আসাকে পানিচক্র বলে।</a:t>
            </a:r>
            <a:endParaRPr lang="en-US" sz="2000" dirty="0">
              <a:solidFill>
                <a:srgbClr val="6666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924300" y="4895910"/>
            <a:ext cx="1676400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3800" y="2057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চক্রাকারে</a:t>
            </a:r>
            <a:endParaRPr lang="en-US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8438 0.24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3438 0.34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8E23C-C04D-4B12-A425-768568F59485}"/>
              </a:ext>
            </a:extLst>
          </p:cNvPr>
          <p:cNvSpPr txBox="1"/>
          <p:nvPr/>
        </p:nvSpPr>
        <p:spPr>
          <a:xfrm>
            <a:off x="683079" y="3627232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dirty="0"/>
              <a:t>পাঠ্যবইয়ের </a:t>
            </a:r>
            <a:r>
              <a:rPr lang="en-US" sz="4800" b="1" dirty="0" smtClean="0"/>
              <a:t>20</a:t>
            </a:r>
            <a:r>
              <a:rPr lang="bn-IN" sz="4800" b="1" dirty="0" smtClean="0"/>
              <a:t> </a:t>
            </a:r>
            <a:r>
              <a:rPr lang="bn-IN" sz="4800" b="1" dirty="0"/>
              <a:t>পৃষ্ঠা </a:t>
            </a:r>
            <a:r>
              <a:rPr lang="bn-IN" sz="4800" b="1" dirty="0" smtClean="0"/>
              <a:t>খোল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এবং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নিরবে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পড়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33400"/>
            <a:ext cx="3048000" cy="2660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048000"/>
            <a:ext cx="3276600" cy="3303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511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1226" y="53676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92953" y="3815927"/>
            <a:ext cx="82060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পানিচক্র কী ?পানিচক্র ব্যাখ্যা কর।</a:t>
            </a:r>
            <a:endParaRPr lang="en-US" sz="6000" b="1" dirty="0">
              <a:solidFill>
                <a:srgbClr val="66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3130057" y="4261587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4591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সেনবাগ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597BBA-2CC8-4240-912A-C0ABBE41B03C}"/>
              </a:ext>
            </a:extLst>
          </p:cNvPr>
          <p:cNvSpPr/>
          <p:nvPr/>
        </p:nvSpPr>
        <p:spPr>
          <a:xfrm>
            <a:off x="3117773" y="5113338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32476"/>
              </a:gs>
              <a:gs pos="34000">
                <a:srgbClr val="7533A7"/>
              </a:gs>
              <a:gs pos="59000">
                <a:srgbClr val="B17ED8"/>
              </a:gs>
              <a:gs pos="100000">
                <a:srgbClr val="C59E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                                </a:t>
            </a:r>
            <a:r>
              <a:rPr lang="en-US" sz="2000" b="1" dirty="0" smtClean="0"/>
              <a:t>E-mail: mdabuhasan47@gmail.com</a:t>
            </a:r>
            <a:endParaRPr lang="en-US" sz="20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BAC182-6B30-4B7C-9390-D1487DA7BA6F}"/>
              </a:ext>
            </a:extLst>
          </p:cNvPr>
          <p:cNvSpPr/>
          <p:nvPr/>
        </p:nvSpPr>
        <p:spPr>
          <a:xfrm>
            <a:off x="3130057" y="3425239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2">
                  <a:lumMod val="60000"/>
                  <a:lumOff val="40000"/>
                </a:schemeClr>
              </a:gs>
              <a:gs pos="49588">
                <a:srgbClr val="3CC8AD"/>
              </a:gs>
              <a:gs pos="77000">
                <a:srgbClr val="61D1BC"/>
              </a:gs>
              <a:gs pos="0">
                <a:srgbClr val="175146"/>
              </a:gs>
              <a:gs pos="100000">
                <a:srgbClr val="80DAC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বিজবাগ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3117773" y="2558083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4591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68A370-E6E9-425C-B289-A52B4A1913B1}"/>
              </a:ext>
            </a:extLst>
          </p:cNvPr>
          <p:cNvSpPr/>
          <p:nvPr/>
        </p:nvSpPr>
        <p:spPr>
          <a:xfrm>
            <a:off x="3117774" y="1706331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82C"/>
              </a:gs>
              <a:gs pos="60000">
                <a:srgbClr val="18AE64"/>
              </a:gs>
              <a:gs pos="30000">
                <a:srgbClr val="0B8046"/>
              </a:gs>
              <a:gs pos="99000">
                <a:srgbClr val="2FFF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আবু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হাসান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1571" y="758982"/>
            <a:ext cx="5234835" cy="7290601"/>
            <a:chOff x="678814" y="456661"/>
            <a:chExt cx="5234835" cy="7290601"/>
          </a:xfrm>
          <a:effectLst>
            <a:outerShdw blurRad="1016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6A43165-D74C-4245-A4A2-32E16061E05C}"/>
                </a:ext>
              </a:extLst>
            </p:cNvPr>
            <p:cNvSpPr/>
            <p:nvPr/>
          </p:nvSpPr>
          <p:spPr>
            <a:xfrm>
              <a:off x="678814" y="889750"/>
              <a:ext cx="5177486" cy="5072094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2E0F59-E781-40F2-82CF-0BD59335DDA1}"/>
                </a:ext>
              </a:extLst>
            </p:cNvPr>
            <p:cNvSpPr/>
            <p:nvPr/>
          </p:nvSpPr>
          <p:spPr>
            <a:xfrm>
              <a:off x="900401" y="1086017"/>
              <a:ext cx="4734312" cy="4679559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4" y="456661"/>
              <a:ext cx="5234835" cy="7290601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4741787" y="179537"/>
            <a:ext cx="2708426" cy="11029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E60026"/>
              </a:gs>
              <a:gs pos="0">
                <a:srgbClr val="820016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02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3" grpId="0" animBg="1"/>
      <p:bldP spid="22" grpId="0" animBg="1"/>
      <p:bldP spid="21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21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24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26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64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61">
        <p15:prstTrans prst="airplane"/>
      </p:transition>
    </mc:Choice>
    <mc:Fallback xmlns=""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4267200" y="911874"/>
            <a:ext cx="3185652" cy="707886"/>
          </a:xfrm>
          <a:prstGeom prst="rect">
            <a:avLst/>
          </a:prstGeom>
          <a:solidFill>
            <a:srgbClr val="E9692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3443253" y="1828800"/>
            <a:ext cx="48335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পঞ্চম </a:t>
            </a: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882">
        <p:blinds dir="vert"/>
      </p:transition>
    </mc:Choice>
    <mc:Fallback>
      <p:transition spd="slow" advTm="1188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4759803" y="927363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372782" y="658886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238399" y="559016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7318AE7-9B6B-426D-8559-847D5C4065A1}"/>
              </a:ext>
            </a:extLst>
          </p:cNvPr>
          <p:cNvSpPr/>
          <p:nvPr/>
        </p:nvSpPr>
        <p:spPr>
          <a:xfrm rot="439804">
            <a:off x="3963919" y="3971749"/>
            <a:ext cx="4073899" cy="1074281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>
            <a:off x="1383489" y="3569080"/>
            <a:ext cx="4121009" cy="1414112"/>
            <a:chOff x="5413659" y="1364860"/>
            <a:chExt cx="3914383" cy="122682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8" name="Rectangle: Top Corners Rounded 83">
                <a:extLst>
                  <a:ext uri="{FF2B5EF4-FFF2-40B4-BE49-F238E27FC236}">
                    <a16:creationId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84">
                <a:extLst>
                  <a:ext uri="{FF2B5EF4-FFF2-40B4-BE49-F238E27FC236}">
                    <a16:creationId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6D10031-27B3-4C49-98B3-5B12E260223A}"/>
                </a:ext>
              </a:extLst>
            </p:cNvPr>
            <p:cNvSpPr txBox="1"/>
            <p:nvPr/>
          </p:nvSpPr>
          <p:spPr>
            <a:xfrm>
              <a:off x="8883869" y="1663673"/>
              <a:ext cx="420551" cy="560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126DD9-336E-4BE1-9D9D-62D5FE7CB40C}"/>
                </a:ext>
              </a:extLst>
            </p:cNvPr>
            <p:cNvSpPr txBox="1"/>
            <p:nvPr/>
          </p:nvSpPr>
          <p:spPr>
            <a:xfrm>
              <a:off x="5898723" y="1464334"/>
              <a:ext cx="3109643" cy="104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56FD0"/>
                  </a:solidFill>
                  <a:latin typeface="NikoshBAN" pitchFamily="2" charset="0"/>
                  <a:cs typeface="NikoshBAN" pitchFamily="2" charset="0"/>
                </a:rPr>
                <a:t>পানিচক্র কী? তা বলতে পারবে।</a:t>
              </a:r>
              <a:endParaRPr lang="en-US" sz="2400" b="1" dirty="0">
                <a:solidFill>
                  <a:srgbClr val="056FD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solidFill>
                    <a:srgbClr val="056FD0"/>
                  </a:solidFill>
                  <a:latin typeface="NikoshBAN" pitchFamily="2" charset="0"/>
                  <a:cs typeface="NikoshBAN" pitchFamily="2" charset="0"/>
                </a:rPr>
                <a:t>পানি চক্রের ব্যাখ্যাসহ বর্ণনা করতে পারবে। </a:t>
              </a:r>
              <a:endParaRPr lang="en-US" sz="2400" b="1" dirty="0">
                <a:solidFill>
                  <a:srgbClr val="056FD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1" name="Freeform: Shape 85">
            <a:extLst>
              <a:ext uri="{FF2B5EF4-FFF2-40B4-BE49-F238E27FC236}">
                <a16:creationId xmlns:a16="http://schemas.microsoft.com/office/drawing/2014/main" id="{C9071A32-CEB1-409E-B2F3-6B441E2F4682}"/>
              </a:ext>
            </a:extLst>
          </p:cNvPr>
          <p:cNvSpPr/>
          <p:nvPr/>
        </p:nvSpPr>
        <p:spPr>
          <a:xfrm rot="16200000">
            <a:off x="3208915" y="3890511"/>
            <a:ext cx="1643940" cy="810855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28CFC94-5550-4B65-ACAA-61905224DA8E}"/>
              </a:ext>
            </a:extLst>
          </p:cNvPr>
          <p:cNvGrpSpPr/>
          <p:nvPr/>
        </p:nvGrpSpPr>
        <p:grpSpPr>
          <a:xfrm>
            <a:off x="1249771" y="3454167"/>
            <a:ext cx="4121009" cy="1643940"/>
            <a:chOff x="777702" y="1039430"/>
            <a:chExt cx="3914382" cy="1561514"/>
          </a:xfrm>
        </p:grpSpPr>
        <p:sp>
          <p:nvSpPr>
            <p:cNvPr id="113" name="Freeform: Shape 87">
              <a:extLst>
                <a:ext uri="{FF2B5EF4-FFF2-40B4-BE49-F238E27FC236}">
                  <a16:creationId xmlns:a16="http://schemas.microsoft.com/office/drawing/2014/main" id="{E9028026-B729-4171-A906-C0392AC497FF}"/>
                </a:ext>
              </a:extLst>
            </p:cNvPr>
            <p:cNvSpPr/>
            <p:nvPr/>
          </p:nvSpPr>
          <p:spPr>
            <a:xfrm rot="16200000">
              <a:off x="1954136" y="-137004"/>
              <a:ext cx="1561514" cy="3914382"/>
            </a:xfrm>
            <a:custGeom>
              <a:avLst/>
              <a:gdLst>
                <a:gd name="connsiteX0" fmla="*/ 1561514 w 1561514"/>
                <a:gd name="connsiteY0" fmla="*/ 260258 h 3914382"/>
                <a:gd name="connsiteX1" fmla="*/ 1561514 w 1561514"/>
                <a:gd name="connsiteY1" fmla="*/ 3914382 h 3914382"/>
                <a:gd name="connsiteX2" fmla="*/ 1090247 w 1561514"/>
                <a:gd name="connsiteY2" fmla="*/ 3914382 h 3914382"/>
                <a:gd name="connsiteX3" fmla="*/ 1083959 w 1561514"/>
                <a:gd name="connsiteY3" fmla="*/ 3852012 h 3914382"/>
                <a:gd name="connsiteX4" fmla="*/ 780757 w 1561514"/>
                <a:gd name="connsiteY4" fmla="*/ 3604895 h 3914382"/>
                <a:gd name="connsiteX5" fmla="*/ 477555 w 1561514"/>
                <a:gd name="connsiteY5" fmla="*/ 3852012 h 3914382"/>
                <a:gd name="connsiteX6" fmla="*/ 471267 w 1561514"/>
                <a:gd name="connsiteY6" fmla="*/ 3914382 h 3914382"/>
                <a:gd name="connsiteX7" fmla="*/ 0 w 1561514"/>
                <a:gd name="connsiteY7" fmla="*/ 3914382 h 3914382"/>
                <a:gd name="connsiteX8" fmla="*/ 0 w 1561514"/>
                <a:gd name="connsiteY8" fmla="*/ 260258 h 3914382"/>
                <a:gd name="connsiteX9" fmla="*/ 260258 w 1561514"/>
                <a:gd name="connsiteY9" fmla="*/ 0 h 3914382"/>
                <a:gd name="connsiteX10" fmla="*/ 1301256 w 1561514"/>
                <a:gd name="connsiteY10" fmla="*/ 0 h 3914382"/>
                <a:gd name="connsiteX11" fmla="*/ 1561514 w 1561514"/>
                <a:gd name="connsiteY11" fmla="*/ 260258 h 39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514" h="3914382">
                  <a:moveTo>
                    <a:pt x="1561514" y="260258"/>
                  </a:moveTo>
                  <a:lnTo>
                    <a:pt x="1561514" y="3914382"/>
                  </a:lnTo>
                  <a:lnTo>
                    <a:pt x="1090247" y="3914382"/>
                  </a:lnTo>
                  <a:lnTo>
                    <a:pt x="1083959" y="3852012"/>
                  </a:lnTo>
                  <a:cubicBezTo>
                    <a:pt x="1055100" y="3710983"/>
                    <a:pt x="930318" y="3604895"/>
                    <a:pt x="780757" y="3604895"/>
                  </a:cubicBezTo>
                  <a:cubicBezTo>
                    <a:pt x="631196" y="3604895"/>
                    <a:pt x="506413" y="3710983"/>
                    <a:pt x="477555" y="3852012"/>
                  </a:cubicBezTo>
                  <a:lnTo>
                    <a:pt x="471267" y="3914382"/>
                  </a:lnTo>
                  <a:lnTo>
                    <a:pt x="0" y="3914382"/>
                  </a:lnTo>
                  <a:lnTo>
                    <a:pt x="0" y="260258"/>
                  </a:lnTo>
                  <a:cubicBezTo>
                    <a:pt x="0" y="116521"/>
                    <a:pt x="116521" y="0"/>
                    <a:pt x="260258" y="0"/>
                  </a:cubicBezTo>
                  <a:lnTo>
                    <a:pt x="1301256" y="0"/>
                  </a:lnTo>
                  <a:cubicBezTo>
                    <a:pt x="1444993" y="0"/>
                    <a:pt x="1561514" y="116521"/>
                    <a:pt x="1561514" y="2602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88">
              <a:extLst>
                <a:ext uri="{FF2B5EF4-FFF2-40B4-BE49-F238E27FC236}">
                  <a16:creationId xmlns:a16="http://schemas.microsoft.com/office/drawing/2014/main" id="{961609A1-C364-4DF4-B50C-B74765F18C20}"/>
                </a:ext>
              </a:extLst>
            </p:cNvPr>
            <p:cNvSpPr/>
            <p:nvPr/>
          </p:nvSpPr>
          <p:spPr>
            <a:xfrm rot="16200000">
              <a:off x="2224374" y="-16821"/>
              <a:ext cx="1261403" cy="3674013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Left Bracket 12">
              <a:extLst>
                <a:ext uri="{FF2B5EF4-FFF2-40B4-BE49-F238E27FC236}">
                  <a16:creationId xmlns:a16="http://schemas.microsoft.com/office/drawing/2014/main" id="{1BBC2BBE-49C9-48D1-B788-2CB665EB5738}"/>
                </a:ext>
              </a:extLst>
            </p:cNvPr>
            <p:cNvSpPr/>
            <p:nvPr/>
          </p:nvSpPr>
          <p:spPr>
            <a:xfrm>
              <a:off x="903184" y="1092183"/>
              <a:ext cx="3788898" cy="1434903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F55519C-764E-4618-906D-9E72B48CC833}"/>
                </a:ext>
              </a:extLst>
            </p:cNvPr>
            <p:cNvSpPr txBox="1"/>
            <p:nvPr/>
          </p:nvSpPr>
          <p:spPr>
            <a:xfrm>
              <a:off x="1736919" y="1231450"/>
              <a:ext cx="2117157" cy="1140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7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7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7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.১</a:t>
              </a:r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0.29883 -0.00116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35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0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0.29883 -0.0011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35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0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3709"/>
            <a:ext cx="5553075" cy="3117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" y="3733800"/>
            <a:ext cx="5638800" cy="297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3" y="351616"/>
            <a:ext cx="4625802" cy="3117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40309"/>
            <a:ext cx="4648200" cy="2591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07026" y="1943100"/>
            <a:ext cx="3975652" cy="4572000"/>
            <a:chOff x="0" y="457200"/>
            <a:chExt cx="3975652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"/>
              <a:ext cx="3975652" cy="4572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47930" y="2921168"/>
              <a:ext cx="227979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 </a:t>
              </a:r>
              <a:r>
                <a:rPr lang="bn-BD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চক্র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707" y="253662"/>
            <a:ext cx="3764093" cy="2260938"/>
            <a:chOff x="5303707" y="253662"/>
            <a:chExt cx="3764093" cy="2260938"/>
          </a:xfrm>
        </p:grpSpPr>
        <p:sp>
          <p:nvSpPr>
            <p:cNvPr id="8" name="Cloud 7"/>
            <p:cNvSpPr/>
            <p:nvPr/>
          </p:nvSpPr>
          <p:spPr>
            <a:xfrm>
              <a:off x="5303707" y="253662"/>
              <a:ext cx="3764093" cy="2260938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178826" y="530316"/>
              <a:ext cx="2209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পাঠের </a:t>
              </a:r>
              <a:r>
                <a:rPr lang="bn-BD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শিরোনাম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Lightning Bolt 8"/>
          <p:cNvSpPr/>
          <p:nvPr/>
        </p:nvSpPr>
        <p:spPr>
          <a:xfrm>
            <a:off x="4047582" y="419100"/>
            <a:ext cx="2067339" cy="15240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9501" y="2821199"/>
            <a:ext cx="1143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পানির বিভিন্ন উৎস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685800"/>
            <a:ext cx="4648200" cy="2735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4625802" cy="2747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4625802" cy="2735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40309"/>
            <a:ext cx="4648200" cy="2591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7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ECC07B">
                <a:alpha val="17000"/>
              </a:srgbClr>
            </a:gs>
            <a:gs pos="100000">
              <a:schemeClr val="tx1">
                <a:alpha val="4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4" y="152400"/>
            <a:ext cx="11893216" cy="6560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3175" y="6019800"/>
            <a:ext cx="706755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সুর্যের তাপে পুকুর ,নদী,খাল,বিল ও সমূদ্রের পানি জলীয়বাষ্পে পরিনত হয়।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1066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52400"/>
            <a:ext cx="119253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w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2" y="397042"/>
            <a:ext cx="5341656" cy="479658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1000"/>
            <a:ext cx="4796589" cy="479658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5610408"/>
            <a:ext cx="87630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ক্ষুদ্র পানিকনা একত্র হয়ে আক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াশে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মেঘ হিসেবে ঘুরে বেড়ায়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299</Words>
  <Application>Microsoft Office PowerPoint</Application>
  <PresentationFormat>Widescreen</PresentationFormat>
  <Paragraphs>63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Lato Black</vt:lpstr>
      <vt:lpstr>NikoshBAN</vt:lpstr>
      <vt:lpstr>SutonnyMJ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285</cp:revision>
  <dcterms:created xsi:type="dcterms:W3CDTF">2006-08-16T00:00:00Z</dcterms:created>
  <dcterms:modified xsi:type="dcterms:W3CDTF">2020-11-16T03:16:56Z</dcterms:modified>
</cp:coreProperties>
</file>