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4EF5F-C930-4F74-916D-96BA78785A3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19543-4867-494E-A22E-B47448CF9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9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 প্রশ্ন</a:t>
            </a:r>
            <a:r>
              <a:rPr lang="bn-BD" baseline="0" dirty="0" smtClean="0"/>
              <a:t> উত্তরের মাধ্যমে সঠিক নামটি বের করে আনতে সহায়তা করবো। এবং সব শেষে ছাত্রছীদের মাধ্যমে পাঠ ঘোষণা করবো।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0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4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05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2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5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5B48-0DC7-41E5-A74B-D87142618D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8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6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9F44-D0C4-4401-99B0-09351435ABF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DCE8-11EF-4173-8C5C-86734AAA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696036"/>
            <a:ext cx="7054375" cy="39680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61983" y="5256533"/>
            <a:ext cx="5663821" cy="13080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32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2138" y="511785"/>
            <a:ext cx="11436823" cy="5657003"/>
            <a:chOff x="382138" y="511785"/>
            <a:chExt cx="11546006" cy="6346215"/>
          </a:xfrm>
        </p:grpSpPr>
        <p:sp>
          <p:nvSpPr>
            <p:cNvPr id="14" name="Rectangle 13"/>
            <p:cNvSpPr/>
            <p:nvPr/>
          </p:nvSpPr>
          <p:spPr>
            <a:xfrm>
              <a:off x="7357290" y="511785"/>
              <a:ext cx="4434376" cy="167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আদর্শ </a:t>
              </a:r>
              <a:r>
                <a:rPr lang="bn-IN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পাঠ্যাংশ পর্যালোচনা।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9" b="5196"/>
            <a:stretch/>
          </p:blipFill>
          <p:spPr>
            <a:xfrm>
              <a:off x="514364" y="573206"/>
              <a:ext cx="6092745" cy="39987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7364" y="1814850"/>
              <a:ext cx="2594228" cy="31509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68"/>
            <a:stretch/>
          </p:blipFill>
          <p:spPr>
            <a:xfrm>
              <a:off x="382138" y="4965804"/>
              <a:ext cx="11546006" cy="1892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4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3082" y="436728"/>
            <a:ext cx="11382232" cy="5923129"/>
            <a:chOff x="423081" y="116001"/>
            <a:chExt cx="11546006" cy="6741999"/>
          </a:xfrm>
        </p:grpSpPr>
        <p:sp>
          <p:nvSpPr>
            <p:cNvPr id="25" name="Rectangle 24"/>
            <p:cNvSpPr/>
            <p:nvPr/>
          </p:nvSpPr>
          <p:spPr>
            <a:xfrm>
              <a:off x="8324333" y="116001"/>
              <a:ext cx="3521940" cy="167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 নিরব পাঠ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630" y="349513"/>
              <a:ext cx="6467310" cy="3710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68"/>
            <a:stretch/>
          </p:blipFill>
          <p:spPr>
            <a:xfrm>
              <a:off x="423081" y="3784276"/>
              <a:ext cx="11546006" cy="3073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821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36561" y="1078174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17168" y="1115705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মহাদেশের একটি দেশ।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36561" y="2509958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17168" y="2547489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তাড়াতাড়ি করে।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36561" y="4116266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17166" y="4116266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পড়া।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36560" y="5308980"/>
            <a:ext cx="2094930" cy="5970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 ভূমি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17166" y="5459338"/>
            <a:ext cx="4608584" cy="59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জমি উঁচুনিচু নয়, পাহাড়ি নয়।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7" y="763046"/>
            <a:ext cx="1768348" cy="132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74" y="3695747"/>
            <a:ext cx="1765751" cy="1322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00" y="2279471"/>
            <a:ext cx="1702097" cy="126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4285207" y="63201"/>
            <a:ext cx="4608584" cy="598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শব্দের অর্থ বলি ও ছবিতে ক্লিক করি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83" y="5172378"/>
            <a:ext cx="2377943" cy="13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2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85312" y="-67816"/>
            <a:ext cx="3292525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কথাগুলো বুঝে নিই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7202" y="1554129"/>
            <a:ext cx="1624560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3881" y="1554131"/>
            <a:ext cx="4608584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পাহাড়ের উপর থেকে নিচে সমতল ভূমিতে বিশাল পরিধি নিয়ে জল পড়া।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7202" y="3148368"/>
            <a:ext cx="1624560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মজলিশ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63881" y="3148368"/>
            <a:ext cx="4608584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গল্পগুজব করার আসর।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17202" y="4742605"/>
            <a:ext cx="1624560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ধর্ম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63881" y="4742605"/>
            <a:ext cx="4608584" cy="672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স্বভাব।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49" y="1459888"/>
            <a:ext cx="1702937" cy="957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51" y="4442780"/>
            <a:ext cx="1695734" cy="1271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48" y="2817843"/>
            <a:ext cx="1720180" cy="12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79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15576" y="3278715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টরেন্টো কোথায় অবস্থিত? নায়াগ্রা জলপ্রপাতের বর্ণনা দাও।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3074" y="518614"/>
            <a:ext cx="6008430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0502" y="2190419"/>
            <a:ext cx="131018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1253" y="2169971"/>
            <a:ext cx="1419368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2053" y="2169923"/>
            <a:ext cx="1859512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891285" y="948520"/>
            <a:ext cx="259307" cy="52886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671809" y="1477384"/>
            <a:ext cx="46846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15467" y="1477384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71809" y="1477336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07289" y="1497832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26752" y="3278812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প্রপাত কোথা থেকে এবং কীভাবে হয়?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9424" y="3278715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লেখকের দেখা জলপ্রপাতটির নাম কী? এটি সম্পর্কে ৫টি বাক্য লিখ।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16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4717" y="718211"/>
            <a:ext cx="790290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 কোথায় অবস্থিত?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230" y="1419386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1832" y="1442862"/>
            <a:ext cx="3051983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2286" y="1888939"/>
            <a:ext cx="336588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6430" y="1925859"/>
            <a:ext cx="45694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রাশিয়া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8533" y="2811673"/>
            <a:ext cx="790909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নায়াগ্রা জলপ্রপাত পড়ছে-----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7431" y="359219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পাহাড় হতে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8646" y="3485849"/>
            <a:ext cx="3615168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 ভূমি থেকে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4717" y="4114547"/>
            <a:ext cx="254167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উঁচু স্থান থেকে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7114" y="4046832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 ঢল থেকে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8219" y="112591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107885" y="1866987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857802" y="3465363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03411" y="5009237"/>
            <a:ext cx="758645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9749" y="558041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1829" y="5551486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0346" y="5995709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6545" y="5995709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857801" y="5501100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7929349" y="300251"/>
            <a:ext cx="3125338" cy="126924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7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 animBg="1"/>
      <p:bldP spid="21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06640" y="3050233"/>
            <a:ext cx="7997592" cy="263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তখন আমিও পড়েছি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 _ _ _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জলপ্রপাতের কথা।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জলপ্রপাত দেখার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 _ _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একবার হয়েছিলো।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একদিন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 _ _ _ _ _ _ _ _ _ _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 গল্পের মজলিসে কথা উঠলো।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3074" y="934870"/>
            <a:ext cx="6008430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শব্দ বেছে নিয়ে খালি জায়গায় লিখি।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5930" y="2606675"/>
            <a:ext cx="131018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6065" y="2613504"/>
            <a:ext cx="1166886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সৌভাগ্য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2996" y="2586227"/>
            <a:ext cx="1859512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বন্ধুবান্ধবদের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5534" y="839337"/>
            <a:ext cx="3452883" cy="125559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45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2.77778E-6 0.00023 C -0.00278 0.00555 -0.00469 0.0125 -0.00799 0.01782 C -0.01841 0.03379 -0.01424 0.02268 -0.0224 0.02916 C -0.0257 0.03171 -0.0283 0.03634 -0.03177 0.03819 C -0.05643 0.04976 -0.03108 0.03634 -0.04618 0.04722 C -0.04757 0.04814 -0.04931 0.04861 -0.05104 0.04953 C -0.05295 0.05092 -0.05504 0.05277 -0.05729 0.05393 C -0.0592 0.05509 -0.06146 0.05509 -0.06354 0.05601 C -0.08004 0.06504 -0.06007 0.05717 -0.07622 0.06296 C -0.08455 0.07083 -0.07726 0.06527 -0.08889 0.0699 C -0.11111 0.07847 -0.08716 0.07106 -0.10643 0.07662 C -0.10851 0.07824 -0.11059 0.07986 -0.11268 0.08101 C -0.11424 0.08217 -0.11597 0.0824 -0.11754 0.08356 C -0.12344 0.08773 -0.1217 0.08842 -0.12691 0.09467 C -0.12847 0.09629 -0.13021 0.09768 -0.13177 0.0993 C -0.13681 0.12129 -0.12865 0.09004 -0.1382 0.11064 C -0.13924 0.11319 -0.13907 0.11666 -0.13959 0.11944 C -0.14132 0.12754 -0.14097 0.12546 -0.14445 0.1331 L -0.14584 0.14884 L -0.14584 0.15138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0.00718 -0.00138 0.01435 -0.00138 0.02176 C -0.00138 0.02315 0.00087 0.0338 0.00157 0.03565 C 0.00226 0.03797 0.00365 0.03959 0.00452 0.04167 C 0.00521 0.04352 0.00521 0.04584 0.00608 0.04769 C 0.00869 0.05394 0.01112 0.05533 0.01355 0.06158 C 0.01424 0.06343 0.01424 0.06574 0.01511 0.0676 C 0.0158 0.06968 0.01737 0.0713 0.01806 0.07361 C 0.01928 0.07732 0.0198 0.08148 0.02101 0.08542 C 0.02466 0.09746 0.0231 0.09213 0.02553 0.10139 C 0.02605 0.10533 0.02639 0.10949 0.02709 0.11343 C 0.02744 0.11551 0.02813 0.11736 0.02848 0.11945 C 0.03039 0.12755 0.03039 0.12986 0.0316 0.13912 C 0.03108 0.14792 0.03108 0.15648 0.03004 0.16505 C 0.02952 0.16922 0.02796 0.17315 0.02709 0.17709 C 0.02518 0.18449 0.02466 0.1882 0.01945 0.19491 C 0.01806 0.19699 0.01632 0.19885 0.01511 0.20093 C 0.01389 0.20278 0.01337 0.20533 0.01198 0.20695 C 0.01077 0.20834 0.00886 0.20787 0.00747 0.2088 C 0.00591 0.20996 0.00435 0.21135 0.00296 0.21297 C 0.00139 0.21459 -0.00138 0.21898 -0.00138 0.21898 L -0.00138 0.21898 " pathEditMode="relative" ptsTypes="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87 0.01088 -0.00295 0.02268 0 0.03379 C 0.00469 0.05115 0.00417 0.0412 0.01059 0.04953 C 0.01233 0.05208 0.0132 0.05532 0.01493 0.05764 C 0.01632 0.05926 0.01806 0.06018 0.01945 0.06157 C 0.02743 0.06921 0.02257 0.0662 0.02986 0.06944 C 0.04445 0.0824 0.02188 0.06227 0.04028 0.0794 C 0.04323 0.08217 0.04583 0.08588 0.04931 0.0875 C 0.05087 0.08819 0.05243 0.08842 0.05382 0.08935 C 0.05643 0.0912 0.05851 0.09398 0.06129 0.09537 C 0.06354 0.09676 0.06615 0.09676 0.06875 0.09745 C 0.07066 0.09861 0.07257 0.10023 0.07465 0.10139 C 0.07604 0.10231 0.07778 0.10254 0.07917 0.10347 C 0.09063 0.11111 0.07691 0.1044 0.08802 0.10926 C 0.08958 0.11065 0.09097 0.11227 0.09254 0.11342 C 0.10851 0.12268 0.09583 0.11227 0.1059 0.12129 C 0.10747 0.12384 0.10868 0.12685 0.11042 0.12916 C 0.11181 0.13102 0.11354 0.13171 0.11493 0.13333 C 0.11754 0.13588 0.11997 0.13842 0.1224 0.1412 C 0.12604 0.1456 0.13281 0.15509 0.13281 0.15509 C 0.13386 0.15903 0.13403 0.16365 0.13577 0.16713 C 0.13681 0.16898 0.13802 0.17083 0.13889 0.17291 C 0.13958 0.175 0.13976 0.17708 0.14028 0.17893 C 0.14115 0.18171 0.14236 0.18426 0.14323 0.18703 C 0.14375 0.19745 0.14393 0.20833 0.14479 0.21875 C 0.14497 0.22083 0.14636 0.22268 0.14636 0.22477 C 0.14636 0.23078 0.14549 0.2368 0.14479 0.24259 C 0.1434 0.25486 0.14375 0.2493 0.14184 0.25856 C 0.14115 0.26134 0.14132 0.26412 0.14028 0.26666 C 0.13924 0.26898 0.13646 0.2699 0.13577 0.27245 C 0.1349 0.27639 0.13577 0.28055 0.13577 0.28449 L 0.13577 0.28657 " pathEditMode="relative" ptsTypes="AAAAAAAAAAAAA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3" grpId="0"/>
      <p:bldP spid="1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848065"/>
            <a:ext cx="1009934" cy="1009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17121" y="5807119"/>
            <a:ext cx="1050878" cy="10508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2"/>
            <a:ext cx="1112291" cy="1112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17121" y="0"/>
            <a:ext cx="1050878" cy="105087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5319" y="341194"/>
            <a:ext cx="8175010" cy="608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61481" y="238839"/>
            <a:ext cx="6008430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জলপ্রপাত কী?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9" y="1112293"/>
            <a:ext cx="7192375" cy="4045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ectangle 12"/>
          <p:cNvSpPr/>
          <p:nvPr/>
        </p:nvSpPr>
        <p:spPr>
          <a:xfrm>
            <a:off x="1940257" y="5428394"/>
            <a:ext cx="8134064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পাহাড়ের উপর থেকে নিচে সমতল ভূমিতে বিশাল পরিধি নিয়ে জল পড়া।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61779" y="4855614"/>
            <a:ext cx="1061114" cy="2891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করুন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79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848065"/>
            <a:ext cx="1009934" cy="10099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17121" y="5807119"/>
            <a:ext cx="1050878" cy="10508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2"/>
            <a:ext cx="1112291" cy="1112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17121" y="0"/>
            <a:ext cx="1050878" cy="105087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5319" y="341194"/>
            <a:ext cx="8175010" cy="608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61481" y="238839"/>
            <a:ext cx="6008430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নায়াগ্রা কোথায় অবস্থিত?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9" y="1112293"/>
            <a:ext cx="7192375" cy="4045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Rectangle 12"/>
          <p:cNvSpPr/>
          <p:nvPr/>
        </p:nvSpPr>
        <p:spPr>
          <a:xfrm>
            <a:off x="4881349" y="5412195"/>
            <a:ext cx="2388358" cy="75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কানাডায়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9767" y="4708478"/>
            <a:ext cx="1293126" cy="4418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করুন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08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190126" y="893929"/>
            <a:ext cx="2460012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কর্ম-আনুশীলন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6762" y="2094932"/>
            <a:ext cx="7526743" cy="398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কোথায় কোথায় বেড়াতে বা ঘুরে বেড়াতে গিয়েছি-তা মনে করের চেষ্টা করি। এর মধ্য থেকে যেকোন একটি জায়গার বর্ণনা দিয়ে বন্ধুর কাছে চিঠি লিখি।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কোথায় গিয়েছিলাম?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কবে গিয়েছিলাম?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গিয়েছিলাম?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দেখেছিলাম?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খেয়েছিলাম?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করে এসেছিলাম?</a:t>
            </a:r>
          </a:p>
          <a:p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8"/>
          <a:stretch/>
        </p:blipFill>
        <p:spPr>
          <a:xfrm>
            <a:off x="423081" y="3784276"/>
            <a:ext cx="11546006" cy="3073724"/>
          </a:xfrm>
          <a:prstGeom prst="rect">
            <a:avLst/>
          </a:prstGeom>
        </p:spPr>
      </p:pic>
      <p:sp>
        <p:nvSpPr>
          <p:cNvPr id="4" name="Folded Corner 3"/>
          <p:cNvSpPr/>
          <p:nvPr/>
        </p:nvSpPr>
        <p:spPr>
          <a:xfrm>
            <a:off x="423081" y="928048"/>
            <a:ext cx="5145206" cy="319357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ছালমা বেগম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গকুলনগর সরকারি প্রাথমিক বিদ্যালয়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5895833" y="928048"/>
            <a:ext cx="5459104" cy="319357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দেখে এলাম নায়াগ্রা 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০১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248167" y="0"/>
            <a:ext cx="4503761" cy="928048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21361" y="5173285"/>
            <a:ext cx="4608584" cy="119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24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07" y="476534"/>
            <a:ext cx="6837528" cy="455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0371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7976" y="232012"/>
            <a:ext cx="3889612" cy="996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59308" y="1951630"/>
            <a:ext cx="1405719" cy="832513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1555844" y="2183641"/>
            <a:ext cx="641445" cy="36849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2988860" y="1910687"/>
            <a:ext cx="8529850" cy="832513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১,২,১-উচ্চারিত পঠিত বাক্য ,কথা ,মনোযোগ সহকারে শুনবে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259308" y="3016154"/>
            <a:ext cx="1405719" cy="832513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1555844" y="3248165"/>
            <a:ext cx="641445" cy="36849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988860" y="4121621"/>
            <a:ext cx="8529850" cy="832513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২,৫,১-নির্দিষ্ট বিষয়ের বর্ননা পড়ে বুঝতে পারবে 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259308" y="4128444"/>
            <a:ext cx="1405719" cy="832513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549019" y="4387750"/>
            <a:ext cx="641445" cy="36849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988860" y="3009331"/>
            <a:ext cx="8529850" cy="832513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১,১,১-যুক্তবর্ন সহযোগে তৈরি শব্দ স্পষ্ট ও শুদ্বভাবে বলতে পারবে 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2988860" y="5076964"/>
            <a:ext cx="8529850" cy="832513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৩,৩,২-বাক্য সাবলীলভাবে পড়তে পারবে  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uble Wave 14"/>
          <p:cNvSpPr/>
          <p:nvPr/>
        </p:nvSpPr>
        <p:spPr>
          <a:xfrm>
            <a:off x="235420" y="6025487"/>
            <a:ext cx="1405719" cy="832513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1549019" y="6257498"/>
            <a:ext cx="641445" cy="368490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2988860" y="6025486"/>
            <a:ext cx="8529850" cy="832513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৩,১,২-পাঠ সংশ্লিষ্ট প্রশ্নের উত্তর লিখতে পারবে   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2997" y="4186386"/>
            <a:ext cx="4608584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67450" y="4566146"/>
            <a:ext cx="2879678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68590"/>
              </p:ext>
            </p:extLst>
          </p:nvPr>
        </p:nvGraphicFramePr>
        <p:xfrm>
          <a:off x="5638798" y="250686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798" y="250686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3466482" y="4178526"/>
            <a:ext cx="5259033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33684" y="4170666"/>
            <a:ext cx="7983941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33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22" grpId="0"/>
      <p:bldP spid="22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0817" y="950229"/>
            <a:ext cx="2722730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44717" y="3324939"/>
            <a:ext cx="2094930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82955" y="1886807"/>
            <a:ext cx="4496938" cy="10201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এলাম নায়াগ্রা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85510" y="4244456"/>
            <a:ext cx="7813344" cy="535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তোমাদের.........ক্রমশ নদী হয়ে যায়।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44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43666" y="368487"/>
            <a:ext cx="8175010" cy="608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57" y="1262418"/>
            <a:ext cx="6648810" cy="4989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2204" y="58003"/>
            <a:ext cx="6196083" cy="80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78991" y="3111691"/>
            <a:ext cx="2456597" cy="12828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80245" y="4394579"/>
            <a:ext cx="552735" cy="9655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80245" y="5387453"/>
            <a:ext cx="1393777" cy="411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1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86065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17578" y="5422335"/>
            <a:ext cx="7833815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কানাডার রাস্তা মোটেই আঁকাবাঁকা থাকেনা-রেল লাইনের মতো সোজা 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2498" y="5988211"/>
            <a:ext cx="6832413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দ্রুত গতিতে গাড়ি চালানো সম্ভব।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98" y="564028"/>
            <a:ext cx="7163977" cy="4186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1680" y="4856460"/>
            <a:ext cx="6832413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87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94" y="379578"/>
            <a:ext cx="6172200" cy="4629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9488" y="5268785"/>
            <a:ext cx="3889612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5711" y="4290757"/>
            <a:ext cx="531564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 মতো পাহাড়ের উপর থেকে পানি নিচে সমতল ভূমিতে গড়িয়ে পড়ছে।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3901" y="5453461"/>
            <a:ext cx="5262158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 ছোট, জলপ্রপাত বড়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এটুকু যা তফাত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6417" y="396098"/>
            <a:ext cx="433316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 এবং ছবি সম্পর্কে বলি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63" y="1189410"/>
            <a:ext cx="5018211" cy="2822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9844" y="1404563"/>
            <a:ext cx="4610126" cy="25931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786416" y="5061672"/>
            <a:ext cx="3889612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আকারে অনেক বিশাল।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3902" y="5847623"/>
            <a:ext cx="674976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থেকে নিচে জল পতনের ব্যাপার দুই জায়গাতেই ঘটছে।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30379" y="6247859"/>
            <a:ext cx="7227436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যদি না-ই পড়ে, তা হলে ঝর্ণাও হবে না, জলপ্রপাতও হবে 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34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537</Words>
  <Application>Microsoft Office PowerPoint</Application>
  <PresentationFormat>Widescreen</PresentationFormat>
  <Paragraphs>117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</cp:revision>
  <dcterms:created xsi:type="dcterms:W3CDTF">2020-11-16T09:12:28Z</dcterms:created>
  <dcterms:modified xsi:type="dcterms:W3CDTF">2020-11-16T10:44:09Z</dcterms:modified>
</cp:coreProperties>
</file>