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2" r:id="rId2"/>
    <p:sldId id="303" r:id="rId3"/>
    <p:sldId id="301" r:id="rId4"/>
    <p:sldId id="259" r:id="rId5"/>
    <p:sldId id="267" r:id="rId6"/>
    <p:sldId id="270" r:id="rId7"/>
    <p:sldId id="296" r:id="rId8"/>
    <p:sldId id="271" r:id="rId9"/>
    <p:sldId id="273" r:id="rId10"/>
    <p:sldId id="261" r:id="rId11"/>
    <p:sldId id="272" r:id="rId12"/>
    <p:sldId id="264" r:id="rId13"/>
    <p:sldId id="274" r:id="rId14"/>
    <p:sldId id="280" r:id="rId15"/>
    <p:sldId id="281" r:id="rId16"/>
    <p:sldId id="277" r:id="rId17"/>
    <p:sldId id="287" r:id="rId18"/>
    <p:sldId id="293" r:id="rId19"/>
    <p:sldId id="290" r:id="rId20"/>
    <p:sldId id="288" r:id="rId21"/>
    <p:sldId id="291" r:id="rId22"/>
    <p:sldId id="292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491FD"/>
    <a:srgbClr val="37F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25E20-3068-4C4F-B5DF-1F11FDB9BC4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C01FB-917F-40B2-9129-DF27A7EB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01FB-917F-40B2-9129-DF27A7EB0F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124A-B399-40D0-9640-7C13BA19FAC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D2673-539D-45D6-890B-388703488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" y="41819"/>
            <a:ext cx="12107779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180959"/>
            <a:ext cx="4199021" cy="3689684"/>
          </a:xfrm>
          <a:prstGeom prst="rect">
            <a:avLst/>
          </a:prstGeom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13C6504-6933-48DB-9BD0-307963553C58}"/>
              </a:ext>
            </a:extLst>
          </p:cNvPr>
          <p:cNvSpPr txBox="1"/>
          <p:nvPr/>
        </p:nvSpPr>
        <p:spPr>
          <a:xfrm>
            <a:off x="517359" y="41819"/>
            <a:ext cx="11506199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852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1704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2557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3409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04261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5113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5966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6818" algn="l" defTabSz="120170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8800" b="1" dirty="0">
              <a:ln/>
              <a:solidFill>
                <a:srgbClr val="FFFF00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45000"/>
                <a:lumOff val="55000"/>
              </a:schemeClr>
            </a:gs>
            <a:gs pos="7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728" y="2476957"/>
            <a:ext cx="2938072" cy="76379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6800" y="2476957"/>
            <a:ext cx="2938072" cy="76379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34872" y="2476957"/>
            <a:ext cx="2938072" cy="763791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3009" y="765997"/>
            <a:ext cx="8814216" cy="7275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D7D4E9B-10A2-4666-A92E-C8CC6879A2EF}"/>
              </a:ext>
            </a:extLst>
          </p:cNvPr>
          <p:cNvSpPr/>
          <p:nvPr/>
        </p:nvSpPr>
        <p:spPr>
          <a:xfrm>
            <a:off x="731519" y="1003111"/>
            <a:ext cx="9455217" cy="1596788"/>
          </a:xfrm>
          <a:prstGeom prst="frame">
            <a:avLst>
              <a:gd name="adj1" fmla="val 1762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3C5DE60-6039-4877-94B6-053D2CEB05F0}"/>
              </a:ext>
            </a:extLst>
          </p:cNvPr>
          <p:cNvSpPr/>
          <p:nvPr/>
        </p:nvSpPr>
        <p:spPr>
          <a:xfrm>
            <a:off x="1295399" y="3457877"/>
            <a:ext cx="9272337" cy="2409524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16" y="3518629"/>
            <a:ext cx="11227633" cy="31700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৯.1.1-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ঊপকরনের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19.1.2-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19.1.3-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061429" y="569627"/>
            <a:ext cx="4876723" cy="2458387"/>
          </a:xfrm>
          <a:prstGeom prst="flowChartConnector">
            <a:avLst/>
          </a:prstGeom>
          <a:solidFill>
            <a:srgbClr val="002060">
              <a:alpha val="1882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2E8E2B9-2D33-4D97-9B98-279A712C5978}"/>
              </a:ext>
            </a:extLst>
          </p:cNvPr>
          <p:cNvSpPr/>
          <p:nvPr/>
        </p:nvSpPr>
        <p:spPr>
          <a:xfrm>
            <a:off x="1338452" y="242325"/>
            <a:ext cx="9515094" cy="131070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bn-BD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6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736FC6-EE74-403F-8283-97F46FE94370}"/>
              </a:ext>
            </a:extLst>
          </p:cNvPr>
          <p:cNvSpPr/>
          <p:nvPr/>
        </p:nvSpPr>
        <p:spPr>
          <a:xfrm>
            <a:off x="925443" y="1553030"/>
            <a:ext cx="10341113" cy="51194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শব্দের অর্থ ভাগ করা</a:t>
            </a:r>
          </a:p>
          <a:p>
            <a:pPr algn="ctr"/>
            <a:r>
              <a:rPr lang="bn-BD" sz="5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 সমান অংশকেই ভগ্নাংশ বলে।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F13BE-E351-4CB7-B1A4-501DC94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90" y="1894439"/>
            <a:ext cx="5812341" cy="2548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72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17242" y="5539322"/>
            <a:ext cx="8814217" cy="478979"/>
            <a:chOff x="1409075" y="1633928"/>
            <a:chExt cx="6520722" cy="359764"/>
          </a:xfrm>
        </p:grpSpPr>
        <p:sp>
          <p:nvSpPr>
            <p:cNvPr id="2" name="Rectangle 1"/>
            <p:cNvSpPr/>
            <p:nvPr/>
          </p:nvSpPr>
          <p:spPr>
            <a:xfrm>
              <a:off x="1409075" y="1633928"/>
              <a:ext cx="2173574" cy="359764"/>
            </a:xfrm>
            <a:prstGeom prst="rec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582649" y="1633928"/>
              <a:ext cx="2173574" cy="359764"/>
            </a:xfrm>
            <a:prstGeom prst="rec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56223" y="1633928"/>
              <a:ext cx="2173574" cy="359764"/>
            </a:xfrm>
            <a:prstGeom prst="rect">
              <a:avLst/>
            </a:prstGeom>
            <a:solidFill>
              <a:srgbClr val="92D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17243" y="3241194"/>
            <a:ext cx="8814218" cy="2187568"/>
            <a:chOff x="1630680" y="3975474"/>
            <a:chExt cx="8814218" cy="2187568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5290591" y="1008735"/>
              <a:ext cx="1494396" cy="881421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71146" y="3975474"/>
              <a:ext cx="4377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1মিটার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39727" y="326855"/>
            <a:ext cx="8839966" cy="2623664"/>
            <a:chOff x="1630679" y="631655"/>
            <a:chExt cx="8839966" cy="2623664"/>
          </a:xfrm>
        </p:grpSpPr>
        <p:sp>
          <p:nvSpPr>
            <p:cNvPr id="9" name="Rectangle 8"/>
            <p:cNvSpPr/>
            <p:nvPr/>
          </p:nvSpPr>
          <p:spPr>
            <a:xfrm>
              <a:off x="1630682" y="2767639"/>
              <a:ext cx="8814216" cy="4876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679" y="1277986"/>
              <a:ext cx="8839966" cy="16216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90988" y="631655"/>
              <a:ext cx="2519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1মিটার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2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0" y="422594"/>
            <a:ext cx="8814218" cy="2650397"/>
            <a:chOff x="1828800" y="422594"/>
            <a:chExt cx="8814218" cy="2650397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1" y="2594012"/>
              <a:ext cx="8814217" cy="478979"/>
              <a:chOff x="1409075" y="1633928"/>
              <a:chExt cx="6520722" cy="3597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09075" y="1633928"/>
                <a:ext cx="2173574" cy="359764"/>
              </a:xfrm>
              <a:prstGeom prst="rec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582649" y="1633928"/>
                <a:ext cx="2173574" cy="359764"/>
              </a:xfrm>
              <a:prstGeom prst="rec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756223" y="1633928"/>
                <a:ext cx="2173574" cy="359764"/>
              </a:xfrm>
              <a:prstGeom prst="rect">
                <a:avLst/>
              </a:prstGeom>
              <a:solidFill>
                <a:srgbClr val="92D05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Right Brace 2"/>
            <p:cNvSpPr/>
            <p:nvPr/>
          </p:nvSpPr>
          <p:spPr>
            <a:xfrm rot="16200000">
              <a:off x="5488711" y="-2590985"/>
              <a:ext cx="1494396" cy="881421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1390" y="422594"/>
              <a:ext cx="1643671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1মিটার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799" y="3327824"/>
            <a:ext cx="2938074" cy="1109265"/>
            <a:chOff x="1828799" y="3327824"/>
            <a:chExt cx="2938074" cy="1109265"/>
          </a:xfrm>
        </p:grpSpPr>
        <p:sp>
          <p:nvSpPr>
            <p:cNvPr id="7" name="Rectangle 6"/>
            <p:cNvSpPr/>
            <p:nvPr/>
          </p:nvSpPr>
          <p:spPr>
            <a:xfrm>
              <a:off x="1828799" y="3327824"/>
              <a:ext cx="2938074" cy="4197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 rot="5400000">
              <a:off x="2986792" y="2657009"/>
              <a:ext cx="622087" cy="2938074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4155" y="4538492"/>
                <a:ext cx="2267360" cy="9214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155" y="4538492"/>
                <a:ext cx="2267360" cy="921471"/>
              </a:xfrm>
              <a:prstGeom prst="rect">
                <a:avLst/>
              </a:prstGeom>
              <a:blipFill>
                <a:blip r:embed="rId2"/>
                <a:stretch>
                  <a:fillRect b="-128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1390" y="3537686"/>
                <a:ext cx="6460761" cy="181427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১মিটার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৩ভাগে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অংশকে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১মিটারের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তৃতীয়াংশ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390" y="3537686"/>
                <a:ext cx="6460761" cy="1814279"/>
              </a:xfrm>
              <a:prstGeom prst="rect">
                <a:avLst/>
              </a:prstGeom>
              <a:blipFill>
                <a:blip r:embed="rId3"/>
                <a:stretch>
                  <a:fillRect l="-2358" t="-4362" r="-1415" b="-5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3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r 1"/>
          <p:cNvSpPr/>
          <p:nvPr/>
        </p:nvSpPr>
        <p:spPr>
          <a:xfrm>
            <a:off x="4072329" y="315293"/>
            <a:ext cx="3282845" cy="3747542"/>
          </a:xfrm>
          <a:prstGeom prst="flowChar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9115" y="4713369"/>
            <a:ext cx="761954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প্রশ্নঃ উপরের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কয়টি অংশ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370" y="4101011"/>
            <a:ext cx="764627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প্রশ্ন- উপরের  চিত্রে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অংশে একই রংআছে আর 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কয়টি অংশে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অন্য রং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7683" y="5471410"/>
                <a:ext cx="7646276" cy="101354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উত্তরঃ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r>
                  <a:rPr lang="bn-BD" sz="40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রং 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আছে।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83" y="5471410"/>
                <a:ext cx="7646276" cy="1013547"/>
              </a:xfrm>
              <a:prstGeom prst="rect">
                <a:avLst/>
              </a:prstGeom>
              <a:blipFill>
                <a:blip r:embed="rId2"/>
                <a:stretch>
                  <a:fillRect l="-286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3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95" y="252911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394" y="330968"/>
            <a:ext cx="587297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৮২ পৃষ্ঠা বের কর 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2" y="1130885"/>
            <a:ext cx="5042467" cy="56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2">
                <a:lumMod val="5000"/>
                <a:lumOff val="95000"/>
              </a:schemeClr>
            </a:gs>
            <a:gs pos="93000">
              <a:schemeClr val="accent2">
                <a:lumMod val="45000"/>
                <a:lumOff val="55000"/>
              </a:schemeClr>
            </a:gs>
            <a:gs pos="95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515" y="411193"/>
            <a:ext cx="187743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06531" y="1442749"/>
            <a:ext cx="8772376" cy="509666"/>
            <a:chOff x="2375764" y="1888761"/>
            <a:chExt cx="8772376" cy="509666"/>
          </a:xfrm>
        </p:grpSpPr>
        <p:sp>
          <p:nvSpPr>
            <p:cNvPr id="3" name="Rectangle 2"/>
            <p:cNvSpPr/>
            <p:nvPr/>
          </p:nvSpPr>
          <p:spPr>
            <a:xfrm>
              <a:off x="6761952" y="1888761"/>
              <a:ext cx="2193094" cy="50966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955046" y="1888761"/>
              <a:ext cx="2193094" cy="50966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5764" y="1888761"/>
              <a:ext cx="2193094" cy="50966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8858" y="1888761"/>
              <a:ext cx="2193094" cy="50966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84102" y="2233534"/>
            <a:ext cx="63948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চতুর্থাংশ রং কর ও ভগ্নাংশে প্রকাশ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531" y="2233534"/>
            <a:ext cx="1416748" cy="707886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14905" y="4111925"/>
            <a:ext cx="6584701" cy="522160"/>
            <a:chOff x="4467580" y="3884948"/>
            <a:chExt cx="6584701" cy="522160"/>
          </a:xfrm>
        </p:grpSpPr>
        <p:sp>
          <p:nvSpPr>
            <p:cNvPr id="10" name="Rectangle 9"/>
            <p:cNvSpPr/>
            <p:nvPr/>
          </p:nvSpPr>
          <p:spPr>
            <a:xfrm>
              <a:off x="8844197" y="3884949"/>
              <a:ext cx="2208084" cy="52215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113" y="3884948"/>
              <a:ext cx="2208084" cy="52215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67580" y="3884948"/>
              <a:ext cx="2208084" cy="52215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1442" y="5036695"/>
            <a:ext cx="141674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280" y="5036695"/>
            <a:ext cx="639480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তৃতীয়াংশ</a:t>
            </a:r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রং কর ও ভগ্নাংশে প্রকাশ কর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06" y="394386"/>
            <a:ext cx="8458200" cy="508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2442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বাঙ্গালী জাতির জনক বঙ্গবন্ধু শেখ মুজিবুর রহমানের শততম জন্ম বার্ষিকীতে বিনম্র শ্রদ্ধা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2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983" y="187786"/>
            <a:ext cx="329081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489" y="5096389"/>
            <a:ext cx="469669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ভাগের ৩ভাগ রং করে ভগ্নাংশে প্রকাশ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68160" y="4760273"/>
                <a:ext cx="2081816" cy="135389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60" y="4760273"/>
                <a:ext cx="2081816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Or 3"/>
          <p:cNvSpPr/>
          <p:nvPr/>
        </p:nvSpPr>
        <p:spPr>
          <a:xfrm>
            <a:off x="1071327" y="876095"/>
            <a:ext cx="3595369" cy="3884178"/>
          </a:xfrm>
          <a:prstGeom prst="flowChar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6f9eccf55ce1168dc6e7d6e6bbcbe4ba_three-quarters-math-fraction-circle-in-quarters-clipart_468-4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72" y="203863"/>
            <a:ext cx="3555792" cy="4556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95" y="1904123"/>
            <a:ext cx="2881491" cy="21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B3E94D-5D91-4C96-9C03-5FB243C33B4C}"/>
              </a:ext>
            </a:extLst>
          </p:cNvPr>
          <p:cNvSpPr/>
          <p:nvPr/>
        </p:nvSpPr>
        <p:spPr>
          <a:xfrm>
            <a:off x="5950021" y="5033772"/>
            <a:ext cx="31270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উত্তর-দুই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1AE70A-281A-4F82-AD1F-D33CAA3D4A97}"/>
              </a:ext>
            </a:extLst>
          </p:cNvPr>
          <p:cNvSpPr txBox="1"/>
          <p:nvPr/>
        </p:nvSpPr>
        <p:spPr>
          <a:xfrm>
            <a:off x="5841982" y="6261017"/>
            <a:ext cx="46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E1B03-9AF9-41A1-94E9-BC456F8C22F3}"/>
              </a:ext>
            </a:extLst>
          </p:cNvPr>
          <p:cNvSpPr/>
          <p:nvPr/>
        </p:nvSpPr>
        <p:spPr>
          <a:xfrm>
            <a:off x="2619951" y="5381971"/>
            <a:ext cx="3078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B23D99-B73F-4486-B3B1-2B3B6EB25477}"/>
              </a:ext>
            </a:extLst>
          </p:cNvPr>
          <p:cNvSpPr/>
          <p:nvPr/>
        </p:nvSpPr>
        <p:spPr>
          <a:xfrm>
            <a:off x="688247" y="2242143"/>
            <a:ext cx="4798154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88247" y="1714000"/>
            <a:ext cx="7535122" cy="365992"/>
            <a:chOff x="1265442" y="1843341"/>
            <a:chExt cx="7535122" cy="3659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EA0A15-DE67-4589-83E8-DC517BB77B1A}"/>
                </a:ext>
              </a:extLst>
            </p:cNvPr>
            <p:cNvSpPr/>
            <p:nvPr/>
          </p:nvSpPr>
          <p:spPr>
            <a:xfrm>
              <a:off x="6295358" y="1851212"/>
              <a:ext cx="2505206" cy="3581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516E80-2FBA-428A-8250-0B5A52EA7B20}"/>
                </a:ext>
              </a:extLst>
            </p:cNvPr>
            <p:cNvSpPr/>
            <p:nvPr/>
          </p:nvSpPr>
          <p:spPr>
            <a:xfrm>
              <a:off x="3829160" y="1843341"/>
              <a:ext cx="2505206" cy="36501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9FBC7F-BBE1-4C36-BC0A-F7DA4C76BED5}"/>
                </a:ext>
              </a:extLst>
            </p:cNvPr>
            <p:cNvSpPr/>
            <p:nvPr/>
          </p:nvSpPr>
          <p:spPr>
            <a:xfrm>
              <a:off x="1265442" y="1844631"/>
              <a:ext cx="2505206" cy="3597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1570" y="4355443"/>
            <a:ext cx="9728829" cy="422091"/>
            <a:chOff x="1902304" y="2781363"/>
            <a:chExt cx="9990019" cy="3038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CC0D66-CE87-4A40-AF3F-30B01FD3DC5D}"/>
                </a:ext>
              </a:extLst>
            </p:cNvPr>
            <p:cNvSpPr/>
            <p:nvPr/>
          </p:nvSpPr>
          <p:spPr>
            <a:xfrm>
              <a:off x="6881911" y="2781690"/>
              <a:ext cx="2505206" cy="300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DFCE96-52B5-4527-A476-9BAA48DFF9C6}"/>
                </a:ext>
              </a:extLst>
            </p:cNvPr>
            <p:cNvSpPr/>
            <p:nvPr/>
          </p:nvSpPr>
          <p:spPr>
            <a:xfrm>
              <a:off x="9387117" y="2784563"/>
              <a:ext cx="2505206" cy="300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730A45-C472-4EE0-A8A7-98F11AACA69D}"/>
                </a:ext>
              </a:extLst>
            </p:cNvPr>
            <p:cNvSpPr/>
            <p:nvPr/>
          </p:nvSpPr>
          <p:spPr>
            <a:xfrm>
              <a:off x="4409361" y="2781364"/>
              <a:ext cx="2505206" cy="3006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4DC59D2-B23B-4277-B7D4-AF7602B1D26D}"/>
                </a:ext>
              </a:extLst>
            </p:cNvPr>
            <p:cNvSpPr/>
            <p:nvPr/>
          </p:nvSpPr>
          <p:spPr>
            <a:xfrm>
              <a:off x="1902304" y="2781363"/>
              <a:ext cx="2505206" cy="3006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356523" y="566476"/>
            <a:ext cx="33095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B23D99-B73F-4486-B3B1-2B3B6EB25477}"/>
              </a:ext>
            </a:extLst>
          </p:cNvPr>
          <p:cNvSpPr/>
          <p:nvPr/>
        </p:nvSpPr>
        <p:spPr>
          <a:xfrm>
            <a:off x="711570" y="4972218"/>
            <a:ext cx="479815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33940" y="1926470"/>
                <a:ext cx="1024235" cy="10769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940" y="1926470"/>
                <a:ext cx="1024235" cy="10769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517342" y="5033772"/>
                <a:ext cx="1104031" cy="9214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342" y="5033772"/>
                <a:ext cx="1104031" cy="921471"/>
              </a:xfrm>
              <a:prstGeom prst="rect">
                <a:avLst/>
              </a:prstGeom>
              <a:blipFill>
                <a:blip r:embed="rId3"/>
                <a:stretch>
                  <a:fillRect b="-1217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575985" y="2357100"/>
            <a:ext cx="29384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উত্তর-দুই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তৃতীয়াংশ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68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7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rcRect l="6289" t="63333" r="52829" b="20000"/>
          <a:stretch>
            <a:fillRect/>
          </a:stretch>
        </p:blipFill>
        <p:spPr>
          <a:xfrm>
            <a:off x="2133600" y="5334000"/>
            <a:ext cx="1981200" cy="1143000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 cstate="print"/>
          <a:srcRect l="6289" t="46667" r="52829" b="36666"/>
          <a:stretch>
            <a:fillRect/>
          </a:stretch>
        </p:blipFill>
        <p:spPr>
          <a:xfrm>
            <a:off x="2133600" y="3733800"/>
            <a:ext cx="1981200" cy="11430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 cstate="print"/>
          <a:srcRect l="6289" t="30000" r="52829" b="52222"/>
          <a:stretch>
            <a:fillRect/>
          </a:stretch>
        </p:blipFill>
        <p:spPr>
          <a:xfrm>
            <a:off x="2133600" y="2133600"/>
            <a:ext cx="1981200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77200" y="3886200"/>
            <a:ext cx="914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২/৩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2362200"/>
            <a:ext cx="914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১/২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5562600"/>
            <a:ext cx="91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১/৩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2971800"/>
            <a:ext cx="388620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14800" y="2743200"/>
            <a:ext cx="3810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</p:cNvCxnSpPr>
          <p:nvPr/>
        </p:nvCxnSpPr>
        <p:spPr>
          <a:xfrm flipV="1">
            <a:off x="4114800" y="4267200"/>
            <a:ext cx="3962400" cy="163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5000" y="1197114"/>
            <a:ext cx="8382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ডান পাশের সাতে বাম পাশ মিল করঃ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09771"/>
            <a:ext cx="2133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2" y="2242042"/>
            <a:ext cx="8435718" cy="298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840" y="681787"/>
            <a:ext cx="3810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6166"/>
            <a:ext cx="101955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৮২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১ও২ নং কে ভগ্নাংশে প্রকাশ করে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s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947" y="168441"/>
            <a:ext cx="11550315" cy="6436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689" y="3128647"/>
            <a:ext cx="1001428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224" y="464260"/>
            <a:ext cx="627191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6" y="1354596"/>
            <a:ext cx="3010454" cy="3351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98" y="2567755"/>
            <a:ext cx="7126164" cy="31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66F6E-513E-4759-BB74-9BD5962125C3}"/>
              </a:ext>
            </a:extLst>
          </p:cNvPr>
          <p:cNvSpPr txBox="1"/>
          <p:nvPr/>
        </p:nvSpPr>
        <p:spPr>
          <a:xfrm>
            <a:off x="2528570" y="234315"/>
            <a:ext cx="5640872" cy="1502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24455-8541-4B9B-A9B8-E2BC7D53AFD3}"/>
              </a:ext>
            </a:extLst>
          </p:cNvPr>
          <p:cNvSpPr txBox="1"/>
          <p:nvPr/>
        </p:nvSpPr>
        <p:spPr>
          <a:xfrm>
            <a:off x="1455821" y="2057400"/>
            <a:ext cx="644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 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B92FA-DC3E-4EAD-8EC0-92E7CFB92DC3}"/>
              </a:ext>
            </a:extLst>
          </p:cNvPr>
          <p:cNvSpPr txBox="1"/>
          <p:nvPr/>
        </p:nvSpPr>
        <p:spPr>
          <a:xfrm>
            <a:off x="1544387" y="2928483"/>
            <a:ext cx="401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গণিত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733E-2209-4DF0-94F1-607FFEAD8A20}"/>
              </a:ext>
            </a:extLst>
          </p:cNvPr>
          <p:cNvSpPr txBox="1"/>
          <p:nvPr/>
        </p:nvSpPr>
        <p:spPr>
          <a:xfrm>
            <a:off x="1455821" y="3599240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ভগ্নাংশ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F726A-6558-42F0-A20F-B7D1AF2725FA}"/>
              </a:ext>
            </a:extLst>
          </p:cNvPr>
          <p:cNvSpPr txBox="1"/>
          <p:nvPr/>
        </p:nvSpPr>
        <p:spPr>
          <a:xfrm>
            <a:off x="950278" y="4406479"/>
            <a:ext cx="499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৮২ পৃষ্ঠা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64580-EC15-423C-9CC9-05CD1A6E3EF9}"/>
              </a:ext>
            </a:extLst>
          </p:cNvPr>
          <p:cNvSpPr txBox="1"/>
          <p:nvPr/>
        </p:nvSpPr>
        <p:spPr>
          <a:xfrm>
            <a:off x="1544387" y="5024989"/>
            <a:ext cx="401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৪০ মিনিট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3D32E9-3E0D-4DBD-8378-FD19596382BC}"/>
              </a:ext>
            </a:extLst>
          </p:cNvPr>
          <p:cNvSpPr txBox="1"/>
          <p:nvPr/>
        </p:nvSpPr>
        <p:spPr>
          <a:xfrm>
            <a:off x="1544387" y="5884565"/>
            <a:ext cx="439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F80B5-554E-48FC-BBED-5B4AC2D7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34" y="2057400"/>
            <a:ext cx="3667292" cy="44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id="{5AE8BA2A-3D60-4D1F-9730-1062440397B4}"/>
              </a:ext>
            </a:extLst>
          </p:cNvPr>
          <p:cNvSpPr/>
          <p:nvPr/>
        </p:nvSpPr>
        <p:spPr>
          <a:xfrm>
            <a:off x="304799" y="810929"/>
            <a:ext cx="11438021" cy="1856072"/>
          </a:xfrm>
          <a:prstGeom prst="donut">
            <a:avLst>
              <a:gd name="adj" fmla="val 7478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ছড়া বলি</a:t>
            </a:r>
            <a:endParaRPr lang="en-US" sz="6000" dirty="0"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39F4FDD-BD08-49B2-B5AB-3E920058928F}"/>
              </a:ext>
            </a:extLst>
          </p:cNvPr>
          <p:cNvSpPr/>
          <p:nvPr/>
        </p:nvSpPr>
        <p:spPr>
          <a:xfrm>
            <a:off x="497305" y="4502217"/>
            <a:ext cx="11245515" cy="1798320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হরের </a:t>
            </a:r>
            <a:r>
              <a:rPr lang="en-US" sz="54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54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 লব বসে মহা সুখে রয়</a:t>
            </a:r>
          </a:p>
          <a:p>
            <a:pPr algn="ctr"/>
            <a:r>
              <a:rPr lang="bn-BD" sz="54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 ও  লব মিলে ভগ্নাংশ হয়</a:t>
            </a:r>
            <a:endParaRPr lang="en-US" sz="54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558589" y="2791326"/>
            <a:ext cx="770022" cy="156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9B6DE5C-0556-4E3D-81EB-23996A04003E}"/>
              </a:ext>
            </a:extLst>
          </p:cNvPr>
          <p:cNvSpPr/>
          <p:nvPr/>
        </p:nvSpPr>
        <p:spPr>
          <a:xfrm>
            <a:off x="1866525" y="965807"/>
            <a:ext cx="7199455" cy="4926385"/>
          </a:xfrm>
          <a:prstGeom prst="flowChartConnecto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4">
                <a:lumMod val="5000"/>
                <a:lumOff val="95000"/>
              </a:schemeClr>
            </a:gs>
            <a:gs pos="77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7185" y="-1449804"/>
            <a:ext cx="6328612" cy="94207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10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B52DD-4AD9-4B88-8515-C1CADF48D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308113"/>
            <a:ext cx="10085696" cy="6241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5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76000">
              <a:schemeClr val="accent4">
                <a:lumMod val="45000"/>
                <a:lumOff val="55000"/>
              </a:schemeClr>
            </a:gs>
            <a:gs pos="54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19525"/>
            <a:ext cx="5228124" cy="4407109"/>
          </a:xfrm>
          <a:prstGeom prst="rect">
            <a:avLst/>
          </a:prstGeom>
          <a:ln w="381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97" y="719525"/>
            <a:ext cx="3893345" cy="4407109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8852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269</Words>
  <Application>Microsoft Office PowerPoint</Application>
  <PresentationFormat>Widescreen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</dc:creator>
  <cp:lastModifiedBy>Computer</cp:lastModifiedBy>
  <cp:revision>152</cp:revision>
  <dcterms:created xsi:type="dcterms:W3CDTF">2019-05-27T04:16:13Z</dcterms:created>
  <dcterms:modified xsi:type="dcterms:W3CDTF">2020-11-16T04:24:12Z</dcterms:modified>
</cp:coreProperties>
</file>