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5" r:id="rId3"/>
    <p:sldId id="289" r:id="rId4"/>
    <p:sldId id="291" r:id="rId5"/>
    <p:sldId id="306" r:id="rId6"/>
    <p:sldId id="292" r:id="rId7"/>
    <p:sldId id="311" r:id="rId8"/>
    <p:sldId id="309" r:id="rId9"/>
    <p:sldId id="312" r:id="rId10"/>
    <p:sldId id="296" r:id="rId11"/>
    <p:sldId id="298" r:id="rId12"/>
    <p:sldId id="316" r:id="rId13"/>
    <p:sldId id="318" r:id="rId14"/>
    <p:sldId id="317" r:id="rId15"/>
    <p:sldId id="297" r:id="rId16"/>
    <p:sldId id="313" r:id="rId17"/>
    <p:sldId id="308" r:id="rId18"/>
    <p:sldId id="314" r:id="rId19"/>
    <p:sldId id="299" r:id="rId20"/>
    <p:sldId id="300" r:id="rId21"/>
    <p:sldId id="315" r:id="rId22"/>
    <p:sldId id="319" r:id="rId23"/>
    <p:sldId id="32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B8"/>
    <a:srgbClr val="28D8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1897" autoAdjust="0"/>
  </p:normalViewPr>
  <p:slideViewPr>
    <p:cSldViewPr snapToGrid="0">
      <p:cViewPr varScale="1">
        <p:scale>
          <a:sx n="75" d="100"/>
          <a:sy n="75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5741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4345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956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0661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2826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0147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3634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2672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4137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5470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3286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67113-89EE-4AF7-860C-7DEAECD53011}" type="datetimeFigureOut">
              <a:rPr lang="x-none" smtClean="0"/>
              <a:pPr/>
              <a:t>11/15/2020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B968-B024-41DB-9F24-34A9F2D427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2319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C:\Users\Admin\Desktop\New folder\Cap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43" y="177800"/>
            <a:ext cx="8807157" cy="6502399"/>
          </a:xfrm>
          <a:prstGeom prst="rect">
            <a:avLst/>
          </a:prstGeom>
          <a:noFill/>
        </p:spPr>
      </p:pic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81000" y="2044700"/>
            <a:ext cx="4165600" cy="2374900"/>
            <a:chOff x="4610100" y="3416300"/>
            <a:chExt cx="4165600" cy="2374900"/>
          </a:xfrm>
        </p:grpSpPr>
        <p:pic>
          <p:nvPicPr>
            <p:cNvPr id="1027" name="Picture 3" descr="C:\Users\Admin\Desktop\Jobayer Picture\8537_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73599" y="3468689"/>
              <a:ext cx="4076701" cy="2271711"/>
            </a:xfrm>
            <a:prstGeom prst="rect">
              <a:avLst/>
            </a:prstGeom>
            <a:noFill/>
          </p:spPr>
        </p:pic>
        <p:sp>
          <p:nvSpPr>
            <p:cNvPr id="16" name="Frame 15"/>
            <p:cNvSpPr/>
            <p:nvPr/>
          </p:nvSpPr>
          <p:spPr>
            <a:xfrm>
              <a:off x="4610100" y="3416300"/>
              <a:ext cx="4165600" cy="2374900"/>
            </a:xfrm>
            <a:prstGeom prst="frame">
              <a:avLst>
                <a:gd name="adj1" fmla="val 205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22800" y="2057400"/>
            <a:ext cx="4165600" cy="2374900"/>
            <a:chOff x="355600" y="3429000"/>
            <a:chExt cx="4165600" cy="2374900"/>
          </a:xfrm>
        </p:grpSpPr>
        <p:pic>
          <p:nvPicPr>
            <p:cNvPr id="1026" name="Picture 2" descr="C:\Users\Admin\Desktop\Jobayer Picture\main-qimg-02a13207319f87c8c9fbaea3f9fd944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098" y="3473450"/>
              <a:ext cx="4064001" cy="2292350"/>
            </a:xfrm>
            <a:prstGeom prst="rect">
              <a:avLst/>
            </a:prstGeom>
            <a:noFill/>
          </p:spPr>
        </p:pic>
        <p:sp>
          <p:nvSpPr>
            <p:cNvPr id="19" name="Frame 18"/>
            <p:cNvSpPr/>
            <p:nvPr/>
          </p:nvSpPr>
          <p:spPr>
            <a:xfrm>
              <a:off x="355600" y="3429000"/>
              <a:ext cx="4165600" cy="2374900"/>
            </a:xfrm>
            <a:prstGeom prst="frame">
              <a:avLst>
                <a:gd name="adj1" fmla="val 205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854700" y="4406901"/>
            <a:ext cx="18288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endParaRPr lang="en-US" sz="7200" b="1" dirty="0"/>
          </a:p>
        </p:txBody>
      </p:sp>
      <p:sp>
        <p:nvSpPr>
          <p:cNvPr id="31" name="Rectangle 30"/>
          <p:cNvSpPr/>
          <p:nvPr/>
        </p:nvSpPr>
        <p:spPr>
          <a:xfrm>
            <a:off x="1841500" y="4419601"/>
            <a:ext cx="14478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endParaRPr lang="en-US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559300" y="2247900"/>
            <a:ext cx="4165600" cy="2374900"/>
            <a:chOff x="4559300" y="2247900"/>
            <a:chExt cx="4165600" cy="2374900"/>
          </a:xfrm>
        </p:grpSpPr>
        <p:sp>
          <p:nvSpPr>
            <p:cNvPr id="13" name="Frame 12"/>
            <p:cNvSpPr/>
            <p:nvPr/>
          </p:nvSpPr>
          <p:spPr>
            <a:xfrm>
              <a:off x="4559300" y="2247900"/>
              <a:ext cx="4165600" cy="2374900"/>
            </a:xfrm>
            <a:prstGeom prst="frame">
              <a:avLst>
                <a:gd name="adj1" fmla="val 205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C:\Users\Admin\Desktop\Jobayer Picture\unnamed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18168" y="2316533"/>
              <a:ext cx="4043232" cy="2242767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317500" y="2222500"/>
            <a:ext cx="4165600" cy="2374900"/>
            <a:chOff x="317500" y="2222500"/>
            <a:chExt cx="4165600" cy="2374900"/>
          </a:xfrm>
        </p:grpSpPr>
        <p:sp>
          <p:nvSpPr>
            <p:cNvPr id="14" name="Frame 13"/>
            <p:cNvSpPr/>
            <p:nvPr/>
          </p:nvSpPr>
          <p:spPr>
            <a:xfrm>
              <a:off x="317500" y="2222500"/>
              <a:ext cx="4165600" cy="2374900"/>
            </a:xfrm>
            <a:prstGeom prst="frame">
              <a:avLst>
                <a:gd name="adj1" fmla="val 205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51" name="Picture 3" descr="C:\Users\Admin\Desktop\Jobayer Picture\feni-nodi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0998" y="2282669"/>
              <a:ext cx="4051301" cy="2251231"/>
            </a:xfrm>
            <a:prstGeom prst="rect">
              <a:avLst/>
            </a:prstGeom>
            <a:noFill/>
          </p:spPr>
        </p:pic>
      </p:grpSp>
      <p:sp>
        <p:nvSpPr>
          <p:cNvPr id="27" name="Rectangle 26"/>
          <p:cNvSpPr/>
          <p:nvPr/>
        </p:nvSpPr>
        <p:spPr>
          <a:xfrm>
            <a:off x="5829300" y="4572001"/>
            <a:ext cx="163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নালা </a:t>
            </a:r>
            <a:endParaRPr lang="en-US" sz="7200" b="1" dirty="0"/>
          </a:p>
        </p:txBody>
      </p:sp>
      <p:sp>
        <p:nvSpPr>
          <p:cNvPr id="29" name="Rectangle 28"/>
          <p:cNvSpPr/>
          <p:nvPr/>
        </p:nvSpPr>
        <p:spPr>
          <a:xfrm>
            <a:off x="1752600" y="4559301"/>
            <a:ext cx="125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 </a:t>
            </a:r>
            <a:endParaRPr lang="en-US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610100" y="2273300"/>
            <a:ext cx="4165600" cy="2374900"/>
            <a:chOff x="4559300" y="2273300"/>
            <a:chExt cx="4165600" cy="2374900"/>
          </a:xfrm>
        </p:grpSpPr>
        <p:sp>
          <p:nvSpPr>
            <p:cNvPr id="13" name="Frame 12"/>
            <p:cNvSpPr/>
            <p:nvPr/>
          </p:nvSpPr>
          <p:spPr>
            <a:xfrm>
              <a:off x="4559300" y="2273300"/>
              <a:ext cx="4165600" cy="2374900"/>
            </a:xfrm>
            <a:prstGeom prst="frame">
              <a:avLst>
                <a:gd name="adj1" fmla="val 205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74" name="Picture 2" descr="C:\Users\Admin\Desktop\Jobayer Picture\observerbd.com_160093686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18566" y="2349499"/>
              <a:ext cx="4055533" cy="2247901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355600" y="2260600"/>
            <a:ext cx="4165600" cy="2374900"/>
            <a:chOff x="330200" y="2260600"/>
            <a:chExt cx="4165600" cy="2374900"/>
          </a:xfrm>
        </p:grpSpPr>
        <p:sp>
          <p:nvSpPr>
            <p:cNvPr id="14" name="Frame 13"/>
            <p:cNvSpPr/>
            <p:nvPr/>
          </p:nvSpPr>
          <p:spPr>
            <a:xfrm>
              <a:off x="330200" y="2260600"/>
              <a:ext cx="4165600" cy="2374900"/>
            </a:xfrm>
            <a:prstGeom prst="frame">
              <a:avLst>
                <a:gd name="adj1" fmla="val 205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75" name="Picture 3" descr="C:\Users\Admin\Desktop\Jobayer Picture\Screenshot_2-1904060536-1904061019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98" y="2311400"/>
              <a:ext cx="4049486" cy="2273300"/>
            </a:xfrm>
            <a:prstGeom prst="rect">
              <a:avLst/>
            </a:prstGeom>
            <a:noFill/>
          </p:spPr>
        </p:pic>
      </p:grpSp>
      <p:sp>
        <p:nvSpPr>
          <p:cNvPr id="27" name="Rectangle 26"/>
          <p:cNvSpPr/>
          <p:nvPr/>
        </p:nvSpPr>
        <p:spPr>
          <a:xfrm>
            <a:off x="5854700" y="4597401"/>
            <a:ext cx="1409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 </a:t>
            </a:r>
            <a:endParaRPr lang="en-US" sz="7200" b="1" dirty="0"/>
          </a:p>
        </p:txBody>
      </p:sp>
      <p:sp>
        <p:nvSpPr>
          <p:cNvPr id="29" name="Rectangle 28"/>
          <p:cNvSpPr/>
          <p:nvPr/>
        </p:nvSpPr>
        <p:spPr>
          <a:xfrm>
            <a:off x="1536700" y="4546601"/>
            <a:ext cx="151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 </a:t>
            </a:r>
            <a:endParaRPr lang="en-US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584700" y="2209800"/>
            <a:ext cx="4165600" cy="2374900"/>
            <a:chOff x="4584700" y="2209800"/>
            <a:chExt cx="4165600" cy="2374900"/>
          </a:xfrm>
        </p:grpSpPr>
        <p:sp>
          <p:nvSpPr>
            <p:cNvPr id="13" name="Frame 12"/>
            <p:cNvSpPr/>
            <p:nvPr/>
          </p:nvSpPr>
          <p:spPr>
            <a:xfrm>
              <a:off x="4584700" y="2209800"/>
              <a:ext cx="4165600" cy="2374900"/>
            </a:xfrm>
            <a:prstGeom prst="frame">
              <a:avLst>
                <a:gd name="adj1" fmla="val 205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098" name="Picture 2" descr="C:\Users\Admin\Desktop\Jobayer Picture\8cc79882-c86e-4d28-b23b-900148db518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1956" y="2273300"/>
              <a:ext cx="4057544" cy="226060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355600" y="2222500"/>
            <a:ext cx="4165600" cy="2374900"/>
            <a:chOff x="355600" y="2222500"/>
            <a:chExt cx="4165600" cy="2374900"/>
          </a:xfrm>
        </p:grpSpPr>
        <p:sp>
          <p:nvSpPr>
            <p:cNvPr id="14" name="Frame 13"/>
            <p:cNvSpPr/>
            <p:nvPr/>
          </p:nvSpPr>
          <p:spPr>
            <a:xfrm>
              <a:off x="355600" y="2222500"/>
              <a:ext cx="4165600" cy="2374900"/>
            </a:xfrm>
            <a:prstGeom prst="frame">
              <a:avLst>
                <a:gd name="adj1" fmla="val 205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099" name="Picture 3" descr="C:\Users\Admin\Desktop\Jobayer Picture\somoy_news_5708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4932" y="2271916"/>
              <a:ext cx="4062768" cy="2287384"/>
            </a:xfrm>
            <a:prstGeom prst="rect">
              <a:avLst/>
            </a:prstGeom>
            <a:noFill/>
          </p:spPr>
        </p:pic>
      </p:grpSp>
      <p:sp>
        <p:nvSpPr>
          <p:cNvPr id="27" name="Rectangle 26"/>
          <p:cNvSpPr/>
          <p:nvPr/>
        </p:nvSpPr>
        <p:spPr>
          <a:xfrm>
            <a:off x="5892800" y="4508501"/>
            <a:ext cx="1612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endParaRPr lang="en-US" sz="7200" b="1" dirty="0"/>
          </a:p>
        </p:txBody>
      </p:sp>
      <p:sp>
        <p:nvSpPr>
          <p:cNvPr id="29" name="Rectangle 28"/>
          <p:cNvSpPr/>
          <p:nvPr/>
        </p:nvSpPr>
        <p:spPr>
          <a:xfrm>
            <a:off x="1714500" y="4508501"/>
            <a:ext cx="116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হ্রদ </a:t>
            </a:r>
            <a:endParaRPr lang="en-US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4" name="Frame 13"/>
          <p:cNvSpPr/>
          <p:nvPr/>
        </p:nvSpPr>
        <p:spPr>
          <a:xfrm>
            <a:off x="368300" y="2184400"/>
            <a:ext cx="4165600" cy="2374900"/>
          </a:xfrm>
          <a:prstGeom prst="frame">
            <a:avLst>
              <a:gd name="adj1" fmla="val 20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10100" y="2209800"/>
            <a:ext cx="4165600" cy="2374900"/>
            <a:chOff x="4610100" y="2209800"/>
            <a:chExt cx="4165600" cy="2374900"/>
          </a:xfrm>
        </p:grpSpPr>
        <p:sp>
          <p:nvSpPr>
            <p:cNvPr id="13" name="Frame 12"/>
            <p:cNvSpPr/>
            <p:nvPr/>
          </p:nvSpPr>
          <p:spPr>
            <a:xfrm>
              <a:off x="4610100" y="2209800"/>
              <a:ext cx="4165600" cy="2374900"/>
            </a:xfrm>
            <a:prstGeom prst="frame">
              <a:avLst>
                <a:gd name="adj1" fmla="val 205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122" name="Picture 2" descr="C:\Users\Admin\Desktop\Jobayer Picture\nolkup-pic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73600" y="2279204"/>
              <a:ext cx="4051300" cy="2254695"/>
            </a:xfrm>
            <a:prstGeom prst="rect">
              <a:avLst/>
            </a:prstGeom>
            <a:noFill/>
          </p:spPr>
        </p:pic>
      </p:grpSp>
      <p:pic>
        <p:nvPicPr>
          <p:cNvPr id="5123" name="Picture 3" descr="C:\Users\Admin\Desktop\Jobayer Picture\image-143305-15809976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387" y="2243466"/>
            <a:ext cx="4045713" cy="2265034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651500" y="4546601"/>
            <a:ext cx="2171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নলকূপ </a:t>
            </a:r>
            <a:endParaRPr lang="en-US" sz="7200" b="1" dirty="0"/>
          </a:p>
        </p:txBody>
      </p:sp>
      <p:sp>
        <p:nvSpPr>
          <p:cNvPr id="27" name="Rectangle 26"/>
          <p:cNvSpPr/>
          <p:nvPr/>
        </p:nvSpPr>
        <p:spPr>
          <a:xfrm>
            <a:off x="711200" y="4495801"/>
            <a:ext cx="328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কল </a:t>
            </a:r>
            <a:endParaRPr lang="en-US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584700" y="2235200"/>
            <a:ext cx="4165600" cy="2324100"/>
            <a:chOff x="381000" y="2260600"/>
            <a:chExt cx="4165600" cy="2324100"/>
          </a:xfrm>
        </p:grpSpPr>
        <p:sp>
          <p:nvSpPr>
            <p:cNvPr id="13" name="Frame 12"/>
            <p:cNvSpPr/>
            <p:nvPr/>
          </p:nvSpPr>
          <p:spPr>
            <a:xfrm>
              <a:off x="381000" y="2260600"/>
              <a:ext cx="4165600" cy="2324100"/>
            </a:xfrm>
            <a:prstGeom prst="frame">
              <a:avLst>
                <a:gd name="adj1" fmla="val 266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146" name="Picture 2" descr="C:\Users\Admin\Desktop\Jobayer Picture\nafakhum--220160204063323(5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4024" y="2324099"/>
              <a:ext cx="4029076" cy="2197101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355600" y="2247900"/>
            <a:ext cx="4165600" cy="2324100"/>
            <a:chOff x="355600" y="2247900"/>
            <a:chExt cx="4165600" cy="2324100"/>
          </a:xfrm>
        </p:grpSpPr>
        <p:sp>
          <p:nvSpPr>
            <p:cNvPr id="14" name="Frame 13"/>
            <p:cNvSpPr/>
            <p:nvPr/>
          </p:nvSpPr>
          <p:spPr>
            <a:xfrm>
              <a:off x="355600" y="2247900"/>
              <a:ext cx="4165600" cy="2324100"/>
            </a:xfrm>
            <a:prstGeom prst="frame">
              <a:avLst>
                <a:gd name="adj1" fmla="val 266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C:\Users\Admin\Desktop\Jobayer Picture\shihab326-1441519523-ecefb68_xlarg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2275" y="2310947"/>
              <a:ext cx="4035425" cy="2201150"/>
            </a:xfrm>
            <a:prstGeom prst="rect">
              <a:avLst/>
            </a:prstGeom>
            <a:noFill/>
          </p:spPr>
        </p:pic>
      </p:grpSp>
      <p:sp>
        <p:nvSpPr>
          <p:cNvPr id="20" name="Rectangle 19"/>
          <p:cNvSpPr/>
          <p:nvPr/>
        </p:nvSpPr>
        <p:spPr>
          <a:xfrm>
            <a:off x="1473200" y="4508501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 </a:t>
            </a:r>
            <a:endParaRPr lang="en-US" sz="7200" b="1" dirty="0"/>
          </a:p>
        </p:txBody>
      </p:sp>
      <p:sp>
        <p:nvSpPr>
          <p:cNvPr id="27" name="Rectangle 26"/>
          <p:cNvSpPr/>
          <p:nvPr/>
        </p:nvSpPr>
        <p:spPr>
          <a:xfrm>
            <a:off x="5930900" y="4584701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 </a:t>
            </a:r>
            <a:endParaRPr lang="en-US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111500" y="546100"/>
            <a:ext cx="328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75000" y="3340101"/>
            <a:ext cx="547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১.এগুলোকে কি বলে?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800" y="4165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উত্তরঃ পানির উৎস।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lum bright="-10000" contrast="30000"/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 r="-1394" b="19797"/>
          <a:stretch>
            <a:fillRect/>
          </a:stretch>
        </p:blipFill>
        <p:spPr>
          <a:xfrm>
            <a:off x="483733" y="2311399"/>
            <a:ext cx="2780167" cy="33663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749300" y="2106593"/>
            <a:ext cx="79248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পাশাপাশি দু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২.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দেখানো ছকের মতো একটি ছক তৈরি কর । 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ছকে পানির উৎস গুলো লেখ 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628900" y="4025900"/>
          <a:ext cx="6096000" cy="2001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      </a:t>
                      </a:r>
                      <a:r>
                        <a:rPr lang="bn-BD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 উৎস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792084" y="805934"/>
            <a:ext cx="38443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4279667-97A2-4AF6-B686-4EBF0E81F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3" y="4314561"/>
            <a:ext cx="2222314" cy="171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22300" y="2476500"/>
            <a:ext cx="78994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পানির উৎসগুলোকে দুই ভাগে ভাগ করা যায়।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8500" y="3619500"/>
            <a:ext cx="55118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 প্রাকৃতিক উৎস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6600" y="4851400"/>
            <a:ext cx="54864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মানুষের তৈরি উৎস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8200" y="546100"/>
            <a:ext cx="20955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906384" y="691634"/>
            <a:ext cx="32415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/>
          </a:p>
        </p:txBody>
      </p:sp>
      <p:pic>
        <p:nvPicPr>
          <p:cNvPr id="16" name="Picture 15" descr="asit_software_train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315" y="3406511"/>
            <a:ext cx="2799470" cy="23375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24201" y="3453254"/>
            <a:ext cx="5664200" cy="8012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দলঃ প্রাকৃতিক উৎস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8300" y="4550071"/>
            <a:ext cx="5842000" cy="8220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দলঃ মানুষের তৈরি উৎস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100" y="2213264"/>
            <a:ext cx="865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রোল নম্বর - জোড়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দল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বিজোড়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দল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F2F30D-CD4D-4CC6-97C6-DBECC98F55E7}"/>
              </a:ext>
            </a:extLst>
          </p:cNvPr>
          <p:cNvSpPr/>
          <p:nvPr/>
        </p:nvSpPr>
        <p:spPr>
          <a:xfrm>
            <a:off x="2288216" y="728090"/>
            <a:ext cx="4556055" cy="11079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7F399D-6995-4331-9B3B-B48BD6D08012}"/>
              </a:ext>
            </a:extLst>
          </p:cNvPr>
          <p:cNvSpPr/>
          <p:nvPr/>
        </p:nvSpPr>
        <p:spPr>
          <a:xfrm>
            <a:off x="3232587" y="2690072"/>
            <a:ext cx="5543113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জোবায়ের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ঠেংগামারা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68300" y="2311400"/>
            <a:ext cx="2832100" cy="3505200"/>
            <a:chOff x="381000" y="1968500"/>
            <a:chExt cx="2832100" cy="3505200"/>
          </a:xfrm>
        </p:grpSpPr>
        <p:grpSp>
          <p:nvGrpSpPr>
            <p:cNvPr id="12" name="Group 11"/>
            <p:cNvGrpSpPr/>
            <p:nvPr/>
          </p:nvGrpSpPr>
          <p:grpSpPr>
            <a:xfrm>
              <a:off x="482600" y="2070100"/>
              <a:ext cx="2628900" cy="3302000"/>
              <a:chOff x="2182395" y="494354"/>
              <a:chExt cx="3763211" cy="446430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182395" y="494354"/>
                <a:ext cx="3763211" cy="4464308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2797779" y="1191664"/>
                <a:ext cx="2532441" cy="3035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sp>
          <p:nvSpPr>
            <p:cNvPr id="15" name="Donut 14"/>
            <p:cNvSpPr/>
            <p:nvPr/>
          </p:nvSpPr>
          <p:spPr>
            <a:xfrm>
              <a:off x="381000" y="1968500"/>
              <a:ext cx="2832100" cy="3505200"/>
            </a:xfrm>
            <a:prstGeom prst="donut">
              <a:avLst>
                <a:gd name="adj" fmla="val 427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42900" y="2088948"/>
            <a:ext cx="2273299" cy="3867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২২ ও ২৩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702300" y="2070100"/>
            <a:ext cx="3098800" cy="3898900"/>
            <a:chOff x="5410200" y="2070100"/>
            <a:chExt cx="2959100" cy="4038600"/>
          </a:xfrm>
        </p:grpSpPr>
        <p:sp>
          <p:nvSpPr>
            <p:cNvPr id="30" name="Rectangle 29"/>
            <p:cNvSpPr/>
            <p:nvPr/>
          </p:nvSpPr>
          <p:spPr>
            <a:xfrm>
              <a:off x="5410200" y="2070100"/>
              <a:ext cx="2959100" cy="4038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3" name="Picture 1" descr="C:\Users\Admin\Desktop\New folder\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75290" y="2120900"/>
              <a:ext cx="2843210" cy="3937000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2654300" y="2057400"/>
            <a:ext cx="2959100" cy="3924300"/>
            <a:chOff x="1358900" y="2171700"/>
            <a:chExt cx="2959100" cy="4038600"/>
          </a:xfrm>
        </p:grpSpPr>
        <p:sp>
          <p:nvSpPr>
            <p:cNvPr id="29" name="Rectangle 28"/>
            <p:cNvSpPr/>
            <p:nvPr/>
          </p:nvSpPr>
          <p:spPr>
            <a:xfrm>
              <a:off x="1358900" y="2171700"/>
              <a:ext cx="2959100" cy="4038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C:\Users\Admin\Desktop\New folder\Capture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2401" y="2235201"/>
              <a:ext cx="2844799" cy="3898899"/>
            </a:xfrm>
            <a:prstGeom prst="rect">
              <a:avLst/>
            </a:prstGeom>
            <a:noFill/>
          </p:spPr>
        </p:pic>
      </p:grpSp>
      <p:sp>
        <p:nvSpPr>
          <p:cNvPr id="34" name="Rectangle 33"/>
          <p:cNvSpPr/>
          <p:nvPr/>
        </p:nvSpPr>
        <p:spPr>
          <a:xfrm>
            <a:off x="1422400" y="704334"/>
            <a:ext cx="6769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3" name="TextBox 6"/>
          <p:cNvSpPr txBox="1"/>
          <p:nvPr/>
        </p:nvSpPr>
        <p:spPr>
          <a:xfrm>
            <a:off x="635000" y="3339237"/>
            <a:ext cx="79121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উৎসকে 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ভাগে ভাগ করা যায় ?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 উৎসের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নাম লেখ।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পানির ৩টি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মানুষের তৈরি পানির উৎসের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নাম লেখ।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1500" y="1181100"/>
            <a:ext cx="24003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1339053"/>
            <a:ext cx="3571875" cy="2675976"/>
            <a:chOff x="0" y="818353"/>
            <a:chExt cx="3571875" cy="2675976"/>
          </a:xfrm>
        </p:grpSpPr>
        <p:cxnSp>
          <p:nvCxnSpPr>
            <p:cNvPr id="14" name="Connector: Curved 16">
              <a:extLst>
                <a:ext uri="{FF2B5EF4-FFF2-40B4-BE49-F238E27FC236}">
                  <a16:creationId xmlns:a16="http://schemas.microsoft.com/office/drawing/2014/main" xmlns="" id="{5B14389B-A788-4AF9-95FD-FA3538EFA4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914088"/>
              <a:ext cx="1814516" cy="514914"/>
            </a:xfrm>
            <a:prstGeom prst="curvedConnector3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8"/>
            <p:cNvGrpSpPr/>
            <p:nvPr/>
          </p:nvGrpSpPr>
          <p:grpSpPr>
            <a:xfrm>
              <a:off x="0" y="818353"/>
              <a:ext cx="3571875" cy="2675976"/>
              <a:chOff x="14289" y="792953"/>
              <a:chExt cx="3571875" cy="2675976"/>
            </a:xfrm>
          </p:grpSpPr>
          <p:grpSp>
            <p:nvGrpSpPr>
              <p:cNvPr id="16" name="Group 17"/>
              <p:cNvGrpSpPr/>
              <p:nvPr/>
            </p:nvGrpSpPr>
            <p:grpSpPr>
              <a:xfrm>
                <a:off x="14289" y="792953"/>
                <a:ext cx="3571875" cy="2528892"/>
                <a:chOff x="14289" y="792953"/>
                <a:chExt cx="3571875" cy="252889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A97D1F65-C3E5-43C4-9A16-6A4277D20CC8}"/>
                    </a:ext>
                  </a:extLst>
                </p:cNvPr>
                <p:cNvSpPr/>
                <p:nvPr/>
              </p:nvSpPr>
              <p:spPr>
                <a:xfrm>
                  <a:off x="1807370" y="2000249"/>
                  <a:ext cx="1450180" cy="9429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xmlns="" id="{5EE56FBA-13FD-45F4-9F90-9C4760B68628}"/>
                    </a:ext>
                  </a:extLst>
                </p:cNvPr>
                <p:cNvGrpSpPr/>
                <p:nvPr/>
              </p:nvGrpSpPr>
              <p:grpSpPr>
                <a:xfrm>
                  <a:off x="792959" y="792953"/>
                  <a:ext cx="1314450" cy="2150269"/>
                  <a:chOff x="0" y="642938"/>
                  <a:chExt cx="1314450" cy="1643062"/>
                </a:xfrm>
              </p:grpSpPr>
              <p:sp>
                <p:nvSpPr>
                  <p:cNvPr id="36" name="Isosceles Triangle 9">
                    <a:extLst>
                      <a:ext uri="{FF2B5EF4-FFF2-40B4-BE49-F238E27FC236}">
                        <a16:creationId xmlns:a16="http://schemas.microsoft.com/office/drawing/2014/main" xmlns="" id="{ECE21429-F9BF-4D80-B91F-01B077BD18EE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37" name="Cloud 36">
                    <a:extLst>
                      <a:ext uri="{FF2B5EF4-FFF2-40B4-BE49-F238E27FC236}">
                        <a16:creationId xmlns:a16="http://schemas.microsoft.com/office/drawing/2014/main" xmlns="" id="{C52C31BA-8483-45C2-9BB7-17380311E24D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30" name="Group 7">
                  <a:extLst>
                    <a:ext uri="{FF2B5EF4-FFF2-40B4-BE49-F238E27FC236}">
                      <a16:creationId xmlns:a16="http://schemas.microsoft.com/office/drawing/2014/main" xmlns="" id="{E27D7DCC-9381-487E-9274-E4C6BA316C2F}"/>
                    </a:ext>
                  </a:extLst>
                </p:cNvPr>
                <p:cNvGrpSpPr/>
                <p:nvPr/>
              </p:nvGrpSpPr>
              <p:grpSpPr>
                <a:xfrm>
                  <a:off x="14289" y="1678783"/>
                  <a:ext cx="1314450" cy="1643062"/>
                  <a:chOff x="0" y="642938"/>
                  <a:chExt cx="1314450" cy="1643062"/>
                </a:xfrm>
              </p:grpSpPr>
              <p:sp>
                <p:nvSpPr>
                  <p:cNvPr id="34" name="Isosceles Triangle 3">
                    <a:extLst>
                      <a:ext uri="{FF2B5EF4-FFF2-40B4-BE49-F238E27FC236}">
                        <a16:creationId xmlns:a16="http://schemas.microsoft.com/office/drawing/2014/main" xmlns="" id="{BA6D92A4-4E1E-4D29-8D41-A184F7F5D705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35" name="Cloud 4">
                    <a:extLst>
                      <a:ext uri="{FF2B5EF4-FFF2-40B4-BE49-F238E27FC236}">
                        <a16:creationId xmlns:a16="http://schemas.microsoft.com/office/drawing/2014/main" xmlns="" id="{47C7BC41-0DD9-4802-9845-83DD9F0305DF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xmlns="" id="{56FB9EDC-1FB3-4846-8FCC-201265641F4B}"/>
                    </a:ext>
                  </a:extLst>
                </p:cNvPr>
                <p:cNvSpPr/>
                <p:nvPr/>
              </p:nvSpPr>
              <p:spPr>
                <a:xfrm>
                  <a:off x="1485901" y="992983"/>
                  <a:ext cx="2100263" cy="1114424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0996E6DA-FD1F-4C08-8FBE-7F0527863660}"/>
                    </a:ext>
                  </a:extLst>
                </p:cNvPr>
                <p:cNvSpPr/>
                <p:nvPr/>
              </p:nvSpPr>
              <p:spPr>
                <a:xfrm>
                  <a:off x="1928815" y="2296715"/>
                  <a:ext cx="235743" cy="228600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08DCF8F3-5EA0-4587-A9D7-5E3AAF4A013A}"/>
                    </a:ext>
                  </a:extLst>
                </p:cNvPr>
                <p:cNvSpPr/>
                <p:nvPr/>
              </p:nvSpPr>
              <p:spPr>
                <a:xfrm>
                  <a:off x="2414588" y="2368152"/>
                  <a:ext cx="242890" cy="575071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19" name="Cloud 18">
                <a:extLst>
                  <a:ext uri="{FF2B5EF4-FFF2-40B4-BE49-F238E27FC236}">
                    <a16:creationId xmlns:a16="http://schemas.microsoft.com/office/drawing/2014/main" xmlns="" id="{256EA66D-794C-4E7B-B18A-E405EA6B4D73}"/>
                  </a:ext>
                </a:extLst>
              </p:cNvPr>
              <p:cNvSpPr/>
              <p:nvPr/>
            </p:nvSpPr>
            <p:spPr>
              <a:xfrm rot="21312936" flipV="1">
                <a:off x="288152" y="3309668"/>
                <a:ext cx="744907" cy="159261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Cloud 19">
                <a:extLst>
                  <a:ext uri="{FF2B5EF4-FFF2-40B4-BE49-F238E27FC236}">
                    <a16:creationId xmlns:a16="http://schemas.microsoft.com/office/drawing/2014/main" xmlns="" id="{E5777158-EFCB-4CFE-AEA8-CFB140865B54}"/>
                  </a:ext>
                </a:extLst>
              </p:cNvPr>
              <p:cNvSpPr/>
              <p:nvPr/>
            </p:nvSpPr>
            <p:spPr>
              <a:xfrm rot="21073805" flipV="1">
                <a:off x="1059872" y="2834781"/>
                <a:ext cx="744907" cy="111393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38" name="Rectangle 2">
            <a:extLst>
              <a:ext uri="{FF2B5EF4-FFF2-40B4-BE49-F238E27FC236}">
                <a16:creationId xmlns:a16="http://schemas.microsoft.com/office/drawing/2014/main" xmlns="" id="{20333349-CB37-475A-AD14-C4B334E8334F}"/>
              </a:ext>
            </a:extLst>
          </p:cNvPr>
          <p:cNvSpPr/>
          <p:nvPr/>
        </p:nvSpPr>
        <p:spPr>
          <a:xfrm>
            <a:off x="4162782" y="1720137"/>
            <a:ext cx="3849132" cy="1323439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>
              <a:bevelT w="44450"/>
              <a:bevelB w="57150"/>
            </a:sp3d>
          </a:bodyPr>
          <a:lstStyle/>
          <a:p>
            <a:pPr algn="ctr"/>
            <a:r>
              <a:rPr lang="en-US" sz="8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39000">
                      <a:srgbClr val="FF0000"/>
                    </a:gs>
                    <a:gs pos="56000">
                      <a:srgbClr val="7030A0"/>
                    </a:gs>
                    <a:gs pos="76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schemeClr val="accent2">
                      <a:alpha val="32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8000" b="1" u="sng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39000">
                      <a:srgbClr val="FF0000"/>
                    </a:gs>
                    <a:gs pos="56000">
                      <a:srgbClr val="7030A0"/>
                    </a:gs>
                    <a:gs pos="76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schemeClr val="accent2">
                      <a:alpha val="32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u="sng" cap="none" spc="50" dirty="0">
              <a:ln w="9525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39000">
                    <a:srgbClr val="FF0000"/>
                  </a:gs>
                  <a:gs pos="56000">
                    <a:srgbClr val="7030A0"/>
                  </a:gs>
                  <a:gs pos="7600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60007" dist="310007" dir="7680000" sy="30000" kx="1300200" algn="ctr" rotWithShape="0">
                  <a:schemeClr val="accent2">
                    <a:alpha val="32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xmlns="" id="{8E53526A-0C1F-4B8F-8042-718A6762F308}"/>
              </a:ext>
            </a:extLst>
          </p:cNvPr>
          <p:cNvSpPr txBox="1"/>
          <p:nvPr/>
        </p:nvSpPr>
        <p:spPr>
          <a:xfrm>
            <a:off x="457200" y="4283075"/>
            <a:ext cx="8242300" cy="92333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১০টি উৎসের নাম </a:t>
            </a:r>
            <a:r>
              <a:rPr lang="as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Jobayer Picture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215900"/>
            <a:ext cx="6616700" cy="6362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1500" y="5105400"/>
            <a:ext cx="318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F2F30D-CD4D-4CC6-97C6-DBECC98F55E7}"/>
              </a:ext>
            </a:extLst>
          </p:cNvPr>
          <p:cNvSpPr/>
          <p:nvPr/>
        </p:nvSpPr>
        <p:spPr>
          <a:xfrm>
            <a:off x="2745416" y="461390"/>
            <a:ext cx="3600666" cy="11079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7F399D-6995-4331-9B3B-B48BD6D08012}"/>
              </a:ext>
            </a:extLst>
          </p:cNvPr>
          <p:cNvSpPr/>
          <p:nvPr/>
        </p:nvSpPr>
        <p:spPr>
          <a:xfrm>
            <a:off x="984687" y="2245572"/>
            <a:ext cx="3892113" cy="34163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ধ্যায়ঃ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pic>
        <p:nvPicPr>
          <p:cNvPr id="16" name="Picture 15" descr="n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2899" y="1917700"/>
            <a:ext cx="3069167" cy="412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84200" y="4029214"/>
            <a:ext cx="79883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৩.১.১ পানির উৎসসমূহ চিহ্নিত করতে পারবে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1630" y="1437670"/>
            <a:ext cx="36407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58900" y="3124200"/>
            <a:ext cx="669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3076189" y="5188098"/>
            <a:ext cx="2967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নাম কী?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47228" y="2721384"/>
            <a:ext cx="2021200" cy="1528465"/>
          </a:xfrm>
          <a:prstGeom prst="rightArrow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400" b="1" dirty="0"/>
          </a:p>
        </p:txBody>
      </p:sp>
      <p:sp>
        <p:nvSpPr>
          <p:cNvPr id="20" name="Oval 19"/>
          <p:cNvSpPr/>
          <p:nvPr/>
        </p:nvSpPr>
        <p:spPr>
          <a:xfrm>
            <a:off x="2580961" y="1577340"/>
            <a:ext cx="4518340" cy="35534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2984500" y="2159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000500" y="1981200"/>
            <a:ext cx="47879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কী দিয়ে ঢাকা 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3048000"/>
            <a:ext cx="4800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পৃথিবী মাটি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পানি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ঢাকা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0386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পৃথিবীতে মাটি বা পানি কোনটির পরিমান বেশি 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5257800"/>
            <a:ext cx="7696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উপরিভাগের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3261" y="1691640"/>
            <a:ext cx="3235639" cy="22072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  <p:bldP spid="2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84300" y="3581400"/>
            <a:ext cx="6477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পানি আমরা কোথা থেকে পাই?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5900" y="2095500"/>
            <a:ext cx="633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086F2BA-660E-4429-870B-6B07510CA89B}"/>
              </a:ext>
            </a:extLst>
          </p:cNvPr>
          <p:cNvSpPr/>
          <p:nvPr/>
        </p:nvSpPr>
        <p:spPr>
          <a:xfrm>
            <a:off x="1841498" y="2169491"/>
            <a:ext cx="56056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7200" b="1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62A25B2-9CB7-4380-B1A6-2895E1C8B641}"/>
              </a:ext>
            </a:extLst>
          </p:cNvPr>
          <p:cNvSpPr/>
          <p:nvPr/>
        </p:nvSpPr>
        <p:spPr>
          <a:xfrm>
            <a:off x="2654299" y="3353700"/>
            <a:ext cx="39243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উৎস </a:t>
            </a:r>
            <a:endParaRPr lang="en-US" sz="7200" b="1" cap="none" spc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1377922" y="296653"/>
            <a:ext cx="6521478" cy="5719557"/>
            <a:chOff x="1377922" y="449053"/>
            <a:chExt cx="6521478" cy="571955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867EAF1A-1D9B-44EB-BB35-5592A15F10DE}"/>
                </a:ext>
              </a:extLst>
            </p:cNvPr>
            <p:cNvSpPr/>
            <p:nvPr/>
          </p:nvSpPr>
          <p:spPr>
            <a:xfrm>
              <a:off x="1377922" y="449053"/>
              <a:ext cx="6521478" cy="5719557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D5263FCA-A9BF-4522-8890-FE7B716A9F6B}"/>
                </a:ext>
              </a:extLst>
            </p:cNvPr>
            <p:cNvSpPr/>
            <p:nvPr/>
          </p:nvSpPr>
          <p:spPr>
            <a:xfrm>
              <a:off x="1568870" y="596285"/>
              <a:ext cx="6127780" cy="5387831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2400" y="165100"/>
            <a:ext cx="8839200" cy="651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115">
            <a:off x="7451403" y="489306"/>
            <a:ext cx="1498971" cy="1238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90305">
            <a:off x="364802" y="451470"/>
            <a:ext cx="1498971" cy="1238017"/>
          </a:xfrm>
          <a:prstGeom prst="rect">
            <a:avLst/>
          </a:prstGeom>
        </p:spPr>
      </p:pic>
      <p:sp>
        <p:nvSpPr>
          <p:cNvPr id="17" name="Half Frame 16"/>
          <p:cNvSpPr/>
          <p:nvPr/>
        </p:nvSpPr>
        <p:spPr>
          <a:xfrm>
            <a:off x="165100" y="177800"/>
            <a:ext cx="2489200" cy="5626100"/>
          </a:xfrm>
          <a:prstGeom prst="halfFrame">
            <a:avLst>
              <a:gd name="adj1" fmla="val 4390"/>
              <a:gd name="adj2" fmla="val 504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4870450" y="1885950"/>
            <a:ext cx="5816600" cy="2400300"/>
          </a:xfrm>
          <a:prstGeom prst="halfFrame">
            <a:avLst>
              <a:gd name="adj1" fmla="val 4805"/>
              <a:gd name="adj2" fmla="val 494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B4479D-260E-4A32-82A5-75F6D1144117}"/>
              </a:ext>
            </a:extLst>
          </p:cNvPr>
          <p:cNvGrpSpPr/>
          <p:nvPr/>
        </p:nvGrpSpPr>
        <p:grpSpPr>
          <a:xfrm>
            <a:off x="177800" y="6095708"/>
            <a:ext cx="8813800" cy="571792"/>
            <a:chOff x="225287" y="5832480"/>
            <a:chExt cx="11731487" cy="7589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967874" y="2311400"/>
            <a:ext cx="7261726" cy="9445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0400" y="3994835"/>
            <a:ext cx="494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https://www.youtube.com/watch?v=rML_FsbeS1Y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|0.8|0.9|0.9|0.9|1.3|0.8|1|0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1117</TotalTime>
  <Words>284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Admin</cp:lastModifiedBy>
  <cp:revision>206</cp:revision>
  <dcterms:created xsi:type="dcterms:W3CDTF">2020-03-20T17:16:29Z</dcterms:created>
  <dcterms:modified xsi:type="dcterms:W3CDTF">2020-11-15T17:33:18Z</dcterms:modified>
</cp:coreProperties>
</file>