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4" r:id="rId3"/>
    <p:sldId id="283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7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2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2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6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F402-408B-49D6-9C77-AAD3A53DBFB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12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9.jp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7" y="0"/>
            <a:ext cx="5763084" cy="3823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591" y="0"/>
            <a:ext cx="5645795" cy="3823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5" y="3823855"/>
            <a:ext cx="5740707" cy="2618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727" y="3823854"/>
            <a:ext cx="5601282" cy="26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29" y="342557"/>
            <a:ext cx="11408877" cy="598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76" y="464823"/>
            <a:ext cx="3402674" cy="2091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525" y="2648451"/>
            <a:ext cx="3508302" cy="19703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946" y="514937"/>
            <a:ext cx="3845722" cy="20687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9653" y="4993068"/>
            <a:ext cx="11224630" cy="120032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বললেন,এটা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58" y="2744248"/>
            <a:ext cx="1690576" cy="17687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00953" y="2672823"/>
            <a:ext cx="2386570" cy="21216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9166" y="2655502"/>
            <a:ext cx="2411186" cy="20152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071" y="2579713"/>
            <a:ext cx="2230582" cy="20515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049" y="505030"/>
            <a:ext cx="3466234" cy="203896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38758" y="4674306"/>
            <a:ext cx="10892775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ফুল,পাতা,মাছের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ঘোড়া,হাতি,ষাঁড়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পুতুল।আমার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করলাম-এটা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4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355" y="628360"/>
            <a:ext cx="110836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আসলেই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বেড়াও,যা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গিয়েছিলাম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চারজন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মামাতো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বৃষ্টি,সোহানা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তাজিন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গেলাম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ঝোলানো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জিনিস,থাকে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চারুকলা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পৌঁছতেই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ক্যাঁচর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ক্যাঁচর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খালুই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বসেছে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বাঙি,তরমুজ,মুড়ি-মুড়কি,জিলাপি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আরেকটু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এগোতেই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022" y="2013736"/>
            <a:ext cx="11054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13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3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শখের মৃৎশিল্প 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91750" y="5626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3323" y="506765"/>
            <a:ext cx="568891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prst="slop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610" y="1870555"/>
            <a:ext cx="8991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ন+দ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610" y="2641762"/>
            <a:ext cx="8991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ষ+ট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610" y="3380891"/>
            <a:ext cx="8991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=ব=দ,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610" y="4188173"/>
            <a:ext cx="10044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স+ট,মামা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চারুকলা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65" y="1773382"/>
            <a:ext cx="10571018" cy="3990109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19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85" y="383541"/>
            <a:ext cx="11408877" cy="599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802" y="1375431"/>
            <a:ext cx="5689139" cy="3582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61524" y="336226"/>
            <a:ext cx="440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400" dirty="0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5400" dirty="0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blipFill>
                <a:blip r:embed="rId8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2351" y="5425712"/>
            <a:ext cx="6710289" cy="45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3897">
            <a:off x="105694" y="1813894"/>
            <a:ext cx="2588883" cy="3075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424" y="5272793"/>
            <a:ext cx="10881997" cy="830997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277091"/>
            <a:ext cx="11408877" cy="5991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805" y="1170852"/>
            <a:ext cx="6255327" cy="3791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90800" y="5382124"/>
            <a:ext cx="8007927" cy="76944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6781" y="217056"/>
            <a:ext cx="307834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91" y="2336159"/>
            <a:ext cx="2417566" cy="2428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602" y="2336159"/>
            <a:ext cx="2417566" cy="24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9005" y="269595"/>
            <a:ext cx="171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blipFill>
                  <a:blip r:embed="rId7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blipFill>
                <a:blip r:embed="rId7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0551" y="1419277"/>
            <a:ext cx="4823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5377" y="2298958"/>
            <a:ext cx="4129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0551" y="3159533"/>
            <a:ext cx="7340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0549" y="3959463"/>
            <a:ext cx="501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0548" y="4852073"/>
            <a:ext cx="456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4763" y="1192925"/>
            <a:ext cx="8088923" cy="5039063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75" y="719933"/>
            <a:ext cx="2643188" cy="5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9" y="401151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3858" y="309076"/>
            <a:ext cx="1839201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95250" h="38100"/>
            </a:sp3d>
          </a:bodyPr>
          <a:lstStyle/>
          <a:p>
            <a:r>
              <a:rPr lang="en-US" sz="54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840" y="1321871"/>
            <a:ext cx="604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9194" y="2121110"/>
            <a:ext cx="604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3802" y="2087200"/>
            <a:ext cx="174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696" y="2779320"/>
            <a:ext cx="76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9949" y="2763346"/>
            <a:ext cx="174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7838" y="3419386"/>
            <a:ext cx="76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5643" y="4026904"/>
            <a:ext cx="76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6338" y="3352005"/>
            <a:ext cx="174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0054" y="3969815"/>
            <a:ext cx="174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9194" y="4650281"/>
            <a:ext cx="8749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ক্যাঁচর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ক্যাঁচর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3875" y="2128983"/>
            <a:ext cx="174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2191" y="2803882"/>
            <a:ext cx="135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9680" y="3427259"/>
            <a:ext cx="135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তাজিন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61663" y="4044607"/>
            <a:ext cx="135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3161" y="4658736"/>
            <a:ext cx="221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নাগরদোলার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577" y="4593192"/>
            <a:ext cx="215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7837" y="2076664"/>
            <a:ext cx="8790599" cy="3700681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0" y="2559824"/>
            <a:ext cx="1219048" cy="2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4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18656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68021" y="383653"/>
            <a:ext cx="543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636" y="2100475"/>
            <a:ext cx="448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1635" y="2694050"/>
            <a:ext cx="591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1635" y="3252561"/>
            <a:ext cx="591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9440" y="3883438"/>
            <a:ext cx="591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6973" y="4439178"/>
            <a:ext cx="591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7003" y="1890278"/>
            <a:ext cx="6457123" cy="3700030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76808">
            <a:off x="30897" y="2364456"/>
            <a:ext cx="2205858" cy="23510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76808">
            <a:off x="9225280" y="2523462"/>
            <a:ext cx="2205858" cy="23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19" grpId="0"/>
      <p:bldP spid="20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828" y="1263277"/>
            <a:ext cx="5882119" cy="3498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7528" y="419453"/>
            <a:ext cx="288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blipFill>
                <a:blip r:embed="rId8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8118" y="4958831"/>
            <a:ext cx="8876714" cy="64633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0" y="1347694"/>
            <a:ext cx="3533770" cy="3757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05047" y="1299426"/>
            <a:ext cx="3337715" cy="37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8088" y="486992"/>
            <a:ext cx="9003323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plastic">
              <a:bevelT w="88900"/>
              <a:bevelB w="38100" h="38100" prst="angle"/>
            </a:sp3d>
          </a:bodyPr>
          <a:lstStyle/>
          <a:p>
            <a:r>
              <a:rPr lang="en-US" sz="16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endParaRPr lang="en-US" sz="16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5469" y="3833182"/>
            <a:ext cx="526461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plastic">
              <a:bevelT w="88900"/>
              <a:bevelB w="38100" h="38100" prst="angle"/>
            </a:sp3d>
          </a:bodyPr>
          <a:lstStyle/>
          <a:p>
            <a:r>
              <a:rPr lang="en-US" sz="16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992" y="2510440"/>
            <a:ext cx="2267502" cy="38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75" t="2220" r="24555" b="4280"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75" t="2220" r="24555" b="4280"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6753" b="5411"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r="6753" b="5411"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r="6753" b="5411"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r="6753" b="5411"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4" y="354805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1117" y="396345"/>
            <a:ext cx="7245928" cy="31547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  <a:bevelB w="38100" h="38100"/>
            </a:sp3d>
          </a:bodyPr>
          <a:lstStyle/>
          <a:p>
            <a:r>
              <a:rPr lang="en-US" sz="19900" dirty="0" smtClean="0">
                <a:ln>
                  <a:solidFill>
                    <a:schemeClr val="accent1">
                      <a:alpha val="7700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dirty="0">
              <a:ln>
                <a:solidFill>
                  <a:schemeClr val="accent1">
                    <a:alpha val="77000"/>
                  </a:schemeClr>
                </a:solidFill>
              </a:ln>
              <a:blipFill>
                <a:blip r:embed="rId5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4493" y="3551031"/>
            <a:ext cx="5863923" cy="31547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  <a:bevelB w="38100" h="38100"/>
            </a:sp3d>
          </a:bodyPr>
          <a:lstStyle/>
          <a:p>
            <a:r>
              <a:rPr lang="en-US" sz="19900" dirty="0" err="1" smtClean="0">
                <a:ln>
                  <a:solidFill>
                    <a:schemeClr val="accent1">
                      <a:alpha val="77000"/>
                    </a:schemeClr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9900" dirty="0">
              <a:ln>
                <a:solidFill>
                  <a:schemeClr val="accent1">
                    <a:alpha val="77000"/>
                  </a:schemeClr>
                </a:solidFill>
              </a:ln>
              <a:blipFill>
                <a:blip r:embed="rId5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4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88" y="387927"/>
            <a:ext cx="11360727" cy="5875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2932" y="582592"/>
            <a:ext cx="219384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h="38100" prst="angle"/>
            </a:sp3d>
          </a:bodyPr>
          <a:lstStyle/>
          <a:p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5219" y="527345"/>
            <a:ext cx="2513466" cy="1033824"/>
          </a:xfrm>
          <a:prstGeom prst="roundRect">
            <a:avLst>
              <a:gd name="adj" fmla="val 24831"/>
            </a:avLst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72" y="3337729"/>
            <a:ext cx="5208643" cy="30795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751">
            <a:off x="1527117" y="891933"/>
            <a:ext cx="1767458" cy="1767458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500" y="1110278"/>
            <a:ext cx="4057650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40" y="593792"/>
            <a:ext cx="2423552" cy="24195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103" y="0"/>
            <a:ext cx="12150897" cy="6903751"/>
            <a:chOff x="41103" y="-1"/>
            <a:chExt cx="12150897" cy="690375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84173" y="2170698"/>
              <a:ext cx="4689982" cy="477612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52058" y="-43069"/>
              <a:ext cx="4689982" cy="477612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03" y="0"/>
              <a:ext cx="4689982" cy="477612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27628"/>
              <a:ext cx="4689982" cy="477612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1804" y="4149862"/>
              <a:ext cx="415637" cy="504886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1804" y="-2316612"/>
              <a:ext cx="415637" cy="50488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759" y="686265"/>
            <a:ext cx="1625969" cy="21065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350561"/>
            <a:ext cx="5403274" cy="3035228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05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599" y="1276350"/>
            <a:ext cx="659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599" y="2294548"/>
            <a:ext cx="109277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৩.২.১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১.৩.3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	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পাঠ্যপস্তকের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স্পষ্টস্বরে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	   	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১.৫.২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অর্থযতি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শ্বাসযতি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	  	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9445" y="416285"/>
            <a:ext cx="1905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06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30" y="348944"/>
            <a:ext cx="11408877" cy="5991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9"/>
          <a:stretch/>
        </p:blipFill>
        <p:spPr>
          <a:xfrm>
            <a:off x="729999" y="557348"/>
            <a:ext cx="9271470" cy="58986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00486" y="4321886"/>
            <a:ext cx="3364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5092" y="4186510"/>
            <a:ext cx="2014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611" y="1432458"/>
            <a:ext cx="1919365" cy="4908003"/>
          </a:xfrm>
          <a:prstGeom prst="rect">
            <a:avLst/>
          </a:prstGeom>
        </p:spPr>
      </p:pic>
      <p:pic>
        <p:nvPicPr>
          <p:cNvPr id="15" name="কি ভাবে মাটির কলস তৈরি করতেছে দেখেন1-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6854" y="934992"/>
            <a:ext cx="6858000" cy="4509429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029559" y="4912886"/>
            <a:ext cx="688406" cy="675379"/>
            <a:chOff x="10640291" y="2770909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10640291" y="2770909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10403" y="2900481"/>
              <a:ext cx="774175" cy="625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ON</a:t>
              </a:r>
              <a:endParaRPr lang="en-US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8246" y="299607"/>
            <a:ext cx="108472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343" y="819439"/>
            <a:ext cx="96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5280" y="2330959"/>
            <a:ext cx="7132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11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115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515" y="4738049"/>
            <a:ext cx="1088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999" y="4722132"/>
            <a:ext cx="9791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repeatCount="2000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0" grpId="0"/>
      <p:bldP spid="21" grpId="0"/>
      <p:bldP spid="23" grpId="0"/>
      <p:bldP spid="8" grpId="0"/>
      <p:bldP spid="2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68" y="388577"/>
            <a:ext cx="11408877" cy="6045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72" y="437933"/>
            <a:ext cx="5708133" cy="38655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slop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326" y="478302"/>
            <a:ext cx="5370119" cy="3825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prst="slope"/>
          </a:sp3d>
        </p:spPr>
      </p:pic>
      <p:sp>
        <p:nvSpPr>
          <p:cNvPr id="15" name="TextBox 14"/>
          <p:cNvSpPr txBox="1"/>
          <p:nvPr/>
        </p:nvSpPr>
        <p:spPr>
          <a:xfrm>
            <a:off x="876420" y="4523401"/>
            <a:ext cx="10231699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গিয়েছিলাম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মামা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791" y="4479237"/>
            <a:ext cx="11167355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বেড়াও,যা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7" y="396368"/>
            <a:ext cx="11408877" cy="59915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2617" y="492407"/>
            <a:ext cx="5001491" cy="4050685"/>
            <a:chOff x="357127" y="366345"/>
            <a:chExt cx="5156982" cy="41767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127" y="366345"/>
              <a:ext cx="5156982" cy="41767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076792">
              <a:off x="251816" y="2798498"/>
              <a:ext cx="2032078" cy="1064203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859536" y="4669456"/>
            <a:ext cx="10301410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বৃষ্টি,সোহানা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মামা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ঝোলানো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1565" y="4632181"/>
            <a:ext cx="10301410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জিনিস,থাকে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চারুকলা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পৌঁছতেই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ক্যাঁচর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ক্যাঁচর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নাগরদোলা --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81913" y="355267"/>
            <a:ext cx="6205141" cy="41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42" y="396368"/>
            <a:ext cx="11408877" cy="6094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055" y="543758"/>
            <a:ext cx="1489715" cy="1636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56680" y="225479"/>
            <a:ext cx="1624259" cy="2260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876" y="569629"/>
            <a:ext cx="2634276" cy="1396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03" y="2335225"/>
            <a:ext cx="2265557" cy="2020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25054" y="2325722"/>
            <a:ext cx="2005543" cy="17069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123393" y="2027868"/>
            <a:ext cx="1837284" cy="1934547"/>
            <a:chOff x="6874803" y="2652878"/>
            <a:chExt cx="2996941" cy="26664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43888" y="2652878"/>
              <a:ext cx="1627856" cy="26583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874803" y="2660980"/>
              <a:ext cx="1369084" cy="265835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62867" y="4896469"/>
            <a:ext cx="10944225" cy="132343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34" y="396368"/>
            <a:ext cx="11408877" cy="599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43454">
            <a:off x="644867" y="600481"/>
            <a:ext cx="2757806" cy="145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328" y="2325721"/>
            <a:ext cx="2660073" cy="1686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321" y="396643"/>
            <a:ext cx="2392078" cy="2100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576" y="2589894"/>
            <a:ext cx="2214560" cy="147991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957311" y="566635"/>
            <a:ext cx="4603181" cy="3487086"/>
            <a:chOff x="6957311" y="608198"/>
            <a:chExt cx="4603181" cy="34870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7311" y="608200"/>
              <a:ext cx="4603181" cy="34870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5099" y="608198"/>
              <a:ext cx="2538892" cy="207554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59139" y="4670714"/>
            <a:ext cx="1023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187" y="4670714"/>
            <a:ext cx="11238759" cy="120032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বাঙি,তরমুজ,মুড়ি-মুড়কি,জিলাপি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এগোতেই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5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635</Words>
  <Application>Microsoft Office PowerPoint</Application>
  <PresentationFormat>Widescreen</PresentationFormat>
  <Paragraphs>70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409</cp:revision>
  <dcterms:created xsi:type="dcterms:W3CDTF">2020-04-15T13:39:45Z</dcterms:created>
  <dcterms:modified xsi:type="dcterms:W3CDTF">2020-04-24T14:02:13Z</dcterms:modified>
</cp:coreProperties>
</file>