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sldIdLst>
    <p:sldId id="256" r:id="rId2"/>
    <p:sldId id="265" r:id="rId3"/>
    <p:sldId id="267" r:id="rId4"/>
    <p:sldId id="268" r:id="rId5"/>
    <p:sldId id="270" r:id="rId6"/>
    <p:sldId id="287" r:id="rId7"/>
    <p:sldId id="271" r:id="rId8"/>
    <p:sldId id="294" r:id="rId9"/>
    <p:sldId id="272" r:id="rId10"/>
    <p:sldId id="289" r:id="rId11"/>
    <p:sldId id="295" r:id="rId12"/>
    <p:sldId id="296" r:id="rId13"/>
    <p:sldId id="299" r:id="rId14"/>
    <p:sldId id="301" r:id="rId15"/>
    <p:sldId id="300" r:id="rId16"/>
    <p:sldId id="298" r:id="rId17"/>
    <p:sldId id="297" r:id="rId18"/>
    <p:sldId id="302" r:id="rId19"/>
    <p:sldId id="293" r:id="rId20"/>
    <p:sldId id="290" r:id="rId21"/>
  </p:sldIdLst>
  <p:sldSz cx="91440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098"/>
    <a:srgbClr val="AC6600"/>
    <a:srgbClr val="F3F347"/>
    <a:srgbClr val="F6F117"/>
    <a:srgbClr val="0A8A1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3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7187"/>
            <a:ext cx="77724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42174"/>
            <a:ext cx="6858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9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4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89467"/>
            <a:ext cx="1971675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89467"/>
            <a:ext cx="5800725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3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23722"/>
            <a:ext cx="78867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895429"/>
            <a:ext cx="78867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6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47333"/>
            <a:ext cx="388620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47333"/>
            <a:ext cx="388620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5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9468"/>
            <a:ext cx="788670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93241"/>
            <a:ext cx="3868340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72080"/>
            <a:ext cx="3868340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793241"/>
            <a:ext cx="3887391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672080"/>
            <a:ext cx="3887391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3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5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7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53255"/>
            <a:ext cx="462915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7680"/>
            <a:ext cx="2949178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53255"/>
            <a:ext cx="462915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94560"/>
            <a:ext cx="2949178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0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9468"/>
            <a:ext cx="78867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47333"/>
            <a:ext cx="78867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780108"/>
            <a:ext cx="30861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780108"/>
            <a:ext cx="20574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7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46" y="0"/>
            <a:ext cx="9133054" cy="7239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grpSp>
        <p:nvGrpSpPr>
          <p:cNvPr id="12" name="Group 11"/>
          <p:cNvGrpSpPr/>
          <p:nvPr/>
        </p:nvGrpSpPr>
        <p:grpSpPr>
          <a:xfrm>
            <a:off x="685800" y="457200"/>
            <a:ext cx="7467600" cy="5486400"/>
            <a:chOff x="1407886" y="1371600"/>
            <a:chExt cx="6288314" cy="4038600"/>
          </a:xfrm>
        </p:grpSpPr>
        <p:sp>
          <p:nvSpPr>
            <p:cNvPr id="9" name="Rectangle 8"/>
            <p:cNvSpPr/>
            <p:nvPr/>
          </p:nvSpPr>
          <p:spPr>
            <a:xfrm>
              <a:off x="2266950" y="1371600"/>
              <a:ext cx="4133850" cy="403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r>
                <a:rPr lang="en-US" sz="379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WELCOME TO MAJHIRA MODEL ONLINE HIGH SCHOOL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819400" y="1524000"/>
              <a:ext cx="3200400" cy="2971800"/>
            </a:xfrm>
            <a:prstGeom prst="ellipse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66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07886" y="4740719"/>
              <a:ext cx="6288314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DEAR STUDENTS. HOW ARE YOU?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828800" y="381000"/>
            <a:ext cx="5029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Indefinite Tense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1010129"/>
            <a:ext cx="5486400" cy="67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Subject+ base form of verb+ object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714" y="3672290"/>
            <a:ext cx="5268686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She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rites a letter.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9217" y="4193732"/>
            <a:ext cx="5925457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A letter is written by her.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8500" y="2971800"/>
            <a:ext cx="2209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7274" y="4983064"/>
            <a:ext cx="58674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We play football.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4648" y="5597041"/>
            <a:ext cx="59436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Foot ball is played by us.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1784309"/>
            <a:ext cx="8382000" cy="67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Object’s subject+ am/is/are+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V.P.P+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by+ subject’s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91250" y="3086797"/>
            <a:ext cx="2209800" cy="1642716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1064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4572001"/>
            <a:ext cx="2590800" cy="2057400"/>
          </a:xfrm>
          <a:prstGeom prst="rect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44" b="100000" l="455" r="100000">
                          <a14:foregroundMark x1="81705" y1="17362" x2="83523" y2="32068"/>
                          <a14:foregroundMark x1="92841" y1="25901" x2="81023" y2="32068"/>
                          <a14:backgroundMark x1="76705" y1="23529" x2="77273" y2="20398"/>
                          <a14:backgroundMark x1="87273" y1="22011" x2="87273" y2="188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8" grpId="0"/>
      <p:bldP spid="16" grpId="0"/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381000"/>
            <a:ext cx="5029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Tense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685" y="939620"/>
            <a:ext cx="7445477" cy="67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am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erb+ing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by+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7536" y="3343479"/>
            <a:ext cx="5421086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She is writing a letter.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0665" y="3902551"/>
            <a:ext cx="6763658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A letter is being written by her.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9242" y="2760454"/>
            <a:ext cx="2209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006" y="4876512"/>
            <a:ext cx="5791199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We are playing football.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2006" y="5637322"/>
            <a:ext cx="70104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Foot ball is being played by us.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49262" y="3057902"/>
            <a:ext cx="2209800" cy="1642716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1064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553200" y="4876512"/>
            <a:ext cx="2590800" cy="2057400"/>
          </a:xfrm>
          <a:prstGeom prst="rect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44" b="100000" l="455" r="100000">
                          <a14:foregroundMark x1="81705" y1="17362" x2="83523" y2="32068"/>
                          <a14:foregroundMark x1="92841" y1="25901" x2="81023" y2="32068"/>
                          <a14:backgroundMark x1="76705" y1="23529" x2="77273" y2="20398"/>
                          <a14:backgroundMark x1="87273" y1="22011" x2="87273" y2="188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222" y="1761430"/>
            <a:ext cx="8862258" cy="67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Object’s subject+ am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/are+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being+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v.p.p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by+ subject’s object</a:t>
            </a:r>
          </a:p>
        </p:txBody>
      </p:sp>
    </p:spTree>
    <p:extLst>
      <p:ext uri="{BB962C8B-B14F-4D97-AF65-F5344CB8AC3E}">
        <p14:creationId xmlns:p14="http://schemas.microsoft.com/office/powerpoint/2010/main" val="66135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8" grpId="0"/>
      <p:bldP spid="16" grpId="0" animBg="1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426214"/>
            <a:ext cx="5029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Tense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8272" y="1017385"/>
            <a:ext cx="5867400" cy="67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has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have+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v.p.p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object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986" y="3564124"/>
            <a:ext cx="6487886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She has written a letter.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4696" y="4205770"/>
            <a:ext cx="6992258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A letter has been written by her.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81086" y="3028343"/>
            <a:ext cx="2209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986" y="4953281"/>
            <a:ext cx="7209972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We have played football.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986" y="5716025"/>
            <a:ext cx="68580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Foot ball has been played by us.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1921763"/>
            <a:ext cx="8534400" cy="1000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Object’s subject+ has been/ have been+ Verb’s past participle+ by+ subject’s object</a:t>
            </a:r>
          </a:p>
        </p:txBody>
      </p:sp>
    </p:spTree>
    <p:extLst>
      <p:ext uri="{BB962C8B-B14F-4D97-AF65-F5344CB8AC3E}">
        <p14:creationId xmlns:p14="http://schemas.microsoft.com/office/powerpoint/2010/main" val="1831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8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60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381000"/>
            <a:ext cx="5029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Indefinite Tense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4075993"/>
            <a:ext cx="5725885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She wrote a letter.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8714" y="4689858"/>
            <a:ext cx="6382658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A letter was written by her.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8500" y="3412131"/>
            <a:ext cx="2209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5381806"/>
            <a:ext cx="5943599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We played football.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" y="5962039"/>
            <a:ext cx="62484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Foot ball was played by us.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9700" y="945098"/>
            <a:ext cx="6324599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32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 form of verb+ object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1729439"/>
            <a:ext cx="9238342" cy="1110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</a:pP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Object’s subject+ was/were+ Verb’s past participle+ by+ subject’s object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2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8" grpId="0"/>
      <p:bldP spid="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381000"/>
            <a:ext cx="5029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Continuous Tense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5321" y="966091"/>
            <a:ext cx="6296157" cy="67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was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verb+ing+object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2671" y="3706827"/>
            <a:ext cx="5954486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She was writing a letter.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2168" y="4243018"/>
            <a:ext cx="6839858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A letter is being written by her.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62457" y="3131412"/>
            <a:ext cx="2209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7755" y="4913820"/>
            <a:ext cx="57150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We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playing football.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5584622"/>
            <a:ext cx="72390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Foot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 were being played by us.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936615"/>
            <a:ext cx="8382000" cy="67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Object’s subject+ was being/ were being+ Verb’s past participle+ by+ subject’s object</a:t>
            </a:r>
          </a:p>
        </p:txBody>
      </p:sp>
    </p:spTree>
    <p:extLst>
      <p:ext uri="{BB962C8B-B14F-4D97-AF65-F5344CB8AC3E}">
        <p14:creationId xmlns:p14="http://schemas.microsoft.com/office/powerpoint/2010/main" val="235425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8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381000"/>
            <a:ext cx="5029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Perfect Tense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944" y="961964"/>
            <a:ext cx="7609114" cy="67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had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verb’s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99244" y="4203204"/>
            <a:ext cx="7030356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She had written a letter.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8741" y="4802725"/>
            <a:ext cx="7229928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A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had been written by her.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39030" y="3502714"/>
            <a:ext cx="2209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99244" y="5467753"/>
            <a:ext cx="679087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We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played football.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38573" y="6123585"/>
            <a:ext cx="7248071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Foot ball had been played by us.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868913"/>
            <a:ext cx="8382000" cy="992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Object’s subject+ had been+ Verb’s past participle+ by+ subject’s object</a:t>
            </a:r>
          </a:p>
        </p:txBody>
      </p:sp>
    </p:spTree>
    <p:extLst>
      <p:ext uri="{BB962C8B-B14F-4D97-AF65-F5344CB8AC3E}">
        <p14:creationId xmlns:p14="http://schemas.microsoft.com/office/powerpoint/2010/main" val="366588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8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381000"/>
            <a:ext cx="5029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Indefinite Tense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980399"/>
            <a:ext cx="8534400" cy="6835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shall /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be+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from of verb+ object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3857" y="3840792"/>
            <a:ext cx="5573486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She shall write a letter.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3857" y="4525909"/>
            <a:ext cx="7516585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A letter will be written by her.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8500" y="3294927"/>
            <a:ext cx="2209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3857" y="5197807"/>
            <a:ext cx="59436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We shall play football.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3857" y="5869705"/>
            <a:ext cx="7269843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Foot ball will be played by us.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1832554"/>
            <a:ext cx="8534400" cy="971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Object’s subject+ shall be/will be+ Verb’s past participle+ by+ subject’s object</a:t>
            </a:r>
          </a:p>
        </p:txBody>
      </p:sp>
    </p:spTree>
    <p:extLst>
      <p:ext uri="{BB962C8B-B14F-4D97-AF65-F5344CB8AC3E}">
        <p14:creationId xmlns:p14="http://schemas.microsoft.com/office/powerpoint/2010/main" val="422477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8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381000"/>
            <a:ext cx="5029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Continuous Tense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1999" y="1033994"/>
            <a:ext cx="7239000" cy="62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shall be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v+ing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4234436"/>
            <a:ext cx="6037943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She will be writing a letter.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042" y="4712985"/>
            <a:ext cx="7532915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A letter will be being written by her.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3657023"/>
            <a:ext cx="2209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6471" y="5267652"/>
            <a:ext cx="7164614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We shall be playing football.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1219" y="5880815"/>
            <a:ext cx="80010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Foot ball will be being played by us.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736744"/>
            <a:ext cx="8382000" cy="110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Object’s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subject+ shall be being/will be being+ Verb’s past participle+ by+ subject’s object</a:t>
            </a:r>
          </a:p>
        </p:txBody>
      </p:sp>
    </p:spTree>
    <p:extLst>
      <p:ext uri="{BB962C8B-B14F-4D97-AF65-F5344CB8AC3E}">
        <p14:creationId xmlns:p14="http://schemas.microsoft.com/office/powerpoint/2010/main" val="291403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8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381000"/>
            <a:ext cx="5029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Perfect Tense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787" y="981875"/>
            <a:ext cx="7815826" cy="67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shall have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have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v.p.p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object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990128"/>
            <a:ext cx="7021286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She will have written a letter.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626" y="4599984"/>
            <a:ext cx="78232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A letter will have been written by her.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3380272"/>
            <a:ext cx="2209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877" y="5142468"/>
            <a:ext cx="67818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Active: We shall have played football.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626" y="5781526"/>
            <a:ext cx="8382000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Passive: Football will have been played by us.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1734687"/>
            <a:ext cx="8763000" cy="11831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Object’s subject+ shall have been/ will have been+ Verb’s past participle+ by+ subject’s object</a:t>
            </a:r>
          </a:p>
        </p:txBody>
      </p:sp>
    </p:spTree>
    <p:extLst>
      <p:ext uri="{BB962C8B-B14F-4D97-AF65-F5344CB8AC3E}">
        <p14:creationId xmlns:p14="http://schemas.microsoft.com/office/powerpoint/2010/main" val="342099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8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3" name="Rectangle 2"/>
          <p:cNvSpPr/>
          <p:nvPr/>
        </p:nvSpPr>
        <p:spPr>
          <a:xfrm>
            <a:off x="2552854" y="1300163"/>
            <a:ext cx="2882904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2308" y="1835944"/>
            <a:ext cx="9103907" cy="1232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639" indent="-361639" algn="ctr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ten sentences using various kinds of verbs     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and describe them what kinds of verbs are they.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1322" y="3111144"/>
            <a:ext cx="8441356" cy="3612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your school open, you must submit the same to your subject teacher for evaluation because it will be considered for your continuous evaluation and contribute to your final performance.</a:t>
            </a:r>
          </a:p>
          <a:p>
            <a:pPr algn="just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2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018984" cy="7315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4" name="Rectangle 3"/>
          <p:cNvSpPr/>
          <p:nvPr/>
        </p:nvSpPr>
        <p:spPr>
          <a:xfrm>
            <a:off x="3048000" y="735615"/>
            <a:ext cx="2303859" cy="482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IDENTITY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5978" y="4307681"/>
            <a:ext cx="3482578" cy="1864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</a:t>
            </a:r>
            <a:r>
              <a:rPr lang="en-US" sz="2250" dirty="0" smtClean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</a:t>
            </a:r>
            <a:endParaRPr lang="en-US" sz="2250" dirty="0">
              <a:solidFill>
                <a:srgbClr val="2010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50" dirty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 2</a:t>
            </a:r>
            <a:r>
              <a:rPr lang="en-US" sz="2250" baseline="30000" dirty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250" dirty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dirty="0" smtClean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</a:p>
          <a:p>
            <a:pPr algn="ctr"/>
            <a:r>
              <a:rPr lang="en-US" sz="2250" dirty="0" smtClean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Unit: 8</a:t>
            </a:r>
          </a:p>
          <a:p>
            <a:pPr algn="ctr"/>
            <a:r>
              <a:rPr lang="en-US" sz="2250" dirty="0" smtClean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Lesson:1-5</a:t>
            </a:r>
          </a:p>
          <a:p>
            <a:pPr algn="ctr"/>
            <a:r>
              <a:rPr lang="en-US" sz="2250" dirty="0" smtClean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Voice</a:t>
            </a:r>
            <a:endParaRPr lang="en-US" sz="2250" dirty="0">
              <a:solidFill>
                <a:srgbClr val="2010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193381"/>
            <a:ext cx="3815968" cy="1978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50" dirty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2250" dirty="0" err="1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Afsar</a:t>
            </a:r>
            <a:r>
              <a:rPr lang="en-US" sz="2250" dirty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</a:t>
            </a:r>
          </a:p>
          <a:p>
            <a:pPr algn="ctr"/>
            <a:r>
              <a:rPr lang="en-US" sz="2250" dirty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 (English)</a:t>
            </a:r>
          </a:p>
          <a:p>
            <a:pPr algn="ctr"/>
            <a:r>
              <a:rPr lang="en-US" sz="2250" dirty="0" err="1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Majhira</a:t>
            </a:r>
            <a:r>
              <a:rPr lang="en-US" sz="2250" dirty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 High School</a:t>
            </a:r>
          </a:p>
          <a:p>
            <a:pPr algn="ctr"/>
            <a:r>
              <a:rPr lang="en-US" sz="2250" dirty="0" err="1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Shajahanpur</a:t>
            </a:r>
            <a:r>
              <a:rPr lang="en-US" sz="2250" dirty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50" dirty="0" err="1" smtClean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Bogura</a:t>
            </a:r>
            <a:endParaRPr lang="en-US" sz="2250" dirty="0" smtClean="0">
              <a:solidFill>
                <a:srgbClr val="2010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50" dirty="0" smtClean="0">
                <a:solidFill>
                  <a:srgbClr val="2010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e-mail:afsar0903@gmail.com</a:t>
            </a:r>
            <a:endParaRPr lang="en-US" sz="2250" dirty="0">
              <a:solidFill>
                <a:srgbClr val="2010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4012" y="1688172"/>
            <a:ext cx="2089547" cy="241101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8" name="Rectangle 7"/>
          <p:cNvSpPr/>
          <p:nvPr/>
        </p:nvSpPr>
        <p:spPr>
          <a:xfrm>
            <a:off x="5182494" y="1688172"/>
            <a:ext cx="2089547" cy="246459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</p:spTree>
    <p:extLst>
      <p:ext uri="{BB962C8B-B14F-4D97-AF65-F5344CB8AC3E}">
        <p14:creationId xmlns:p14="http://schemas.microsoft.com/office/powerpoint/2010/main" val="263491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3" name="Rectangle 2"/>
          <p:cNvSpPr/>
          <p:nvPr/>
        </p:nvSpPr>
        <p:spPr>
          <a:xfrm>
            <a:off x="2133600" y="1447800"/>
            <a:ext cx="3876675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more today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614468"/>
            <a:ext cx="8915399" cy="1424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home with your family and be safe and sound.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joining me</a:t>
            </a:r>
          </a:p>
          <a:p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33662" y="4021394"/>
            <a:ext cx="3876675" cy="535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Allah Hafez</a:t>
            </a:r>
          </a:p>
        </p:txBody>
      </p:sp>
    </p:spTree>
    <p:extLst>
      <p:ext uri="{BB962C8B-B14F-4D97-AF65-F5344CB8AC3E}">
        <p14:creationId xmlns:p14="http://schemas.microsoft.com/office/powerpoint/2010/main" val="8399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108" y="9102"/>
            <a:ext cx="9012692" cy="730609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609600"/>
            <a:ext cx="6676430" cy="750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Today </a:t>
            </a:r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we will learn about…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6454" y="5007768"/>
            <a:ext cx="2528888" cy="803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3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Voice part-1</a:t>
            </a:r>
            <a:endParaRPr lang="en-US" sz="253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696766" y="2264569"/>
            <a:ext cx="3161109" cy="2625328"/>
            <a:chOff x="2179637" y="1676400"/>
            <a:chExt cx="4495800" cy="3733800"/>
          </a:xfrm>
        </p:grpSpPr>
        <p:sp>
          <p:nvSpPr>
            <p:cNvPr id="7" name="Rectangle 6"/>
            <p:cNvSpPr/>
            <p:nvPr/>
          </p:nvSpPr>
          <p:spPr>
            <a:xfrm>
              <a:off x="2179637" y="1676400"/>
              <a:ext cx="4495800" cy="3733800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66"/>
            </a:p>
          </p:txBody>
        </p:sp>
        <p:sp>
          <p:nvSpPr>
            <p:cNvPr id="8" name="Rectangle 7"/>
            <p:cNvSpPr/>
            <p:nvPr/>
          </p:nvSpPr>
          <p:spPr>
            <a:xfrm rot="21286220">
              <a:off x="2635039" y="1969654"/>
              <a:ext cx="3584996" cy="31472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66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65437" y="2126225"/>
              <a:ext cx="3276600" cy="2834148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Voice</a:t>
              </a:r>
              <a:endParaRPr lang="en-US" sz="4000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80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4" name="Rectangle 3"/>
          <p:cNvSpPr/>
          <p:nvPr/>
        </p:nvSpPr>
        <p:spPr>
          <a:xfrm>
            <a:off x="914400" y="1371600"/>
            <a:ext cx="5251876" cy="699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Learning outcomes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66700" y="2058445"/>
            <a:ext cx="8877300" cy="3495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 finishing the lesson, The students will be able to….</a:t>
            </a:r>
          </a:p>
          <a:p>
            <a:pPr marL="401822" indent="-401822"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define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1822" indent="-401822" algn="just"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tell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name of all kinds of voice.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1822" indent="-401822" algn="just">
              <a:buFont typeface="Wingdings" panose="05000000000000000000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define all kinds of voice.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1822" indent="-401822" algn="just">
              <a:buFont typeface="Wingdings" panose="05000000000000000000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the voice according to direction.  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6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2" name="Rectangle 1"/>
          <p:cNvSpPr/>
          <p:nvPr/>
        </p:nvSpPr>
        <p:spPr>
          <a:xfrm>
            <a:off x="228600" y="523195"/>
            <a:ext cx="8763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voice?</a:t>
            </a:r>
          </a:p>
          <a:p>
            <a:pPr algn="just"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Voice is the way of expressing verbs which describes whether the subject does the work or it has been done by the subject.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587" y="4267200"/>
            <a:ext cx="86106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kinds of voice are there?</a:t>
            </a:r>
          </a:p>
          <a:p>
            <a:pPr algn="just"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kinds of voice.</a:t>
            </a:r>
          </a:p>
          <a:p>
            <a:pPr marL="321457" indent="-321457" algn="just" fontAlgn="base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Active voice</a:t>
            </a:r>
          </a:p>
          <a:p>
            <a:pPr marL="321457" indent="-321457" algn="just" fontAlgn="base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Passive voice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887640"/>
            <a:ext cx="8610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voice: The children play football.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voice: Football is played by the children.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9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6" name="Rectangle 5"/>
          <p:cNvSpPr/>
          <p:nvPr/>
        </p:nvSpPr>
        <p:spPr>
          <a:xfrm>
            <a:off x="228600" y="291318"/>
            <a:ext cx="8610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voice: The sentence in which the subject does the work by himself actively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active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voice.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392743"/>
            <a:ext cx="8686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active voice: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+ Verb + Object</a:t>
            </a:r>
          </a:p>
          <a:p>
            <a:pPr fontAlgn="base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fontAlgn="base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write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articles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3662516"/>
            <a:ext cx="8763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voice: The sentence in which the subject does not do the work by himself actively rather the object’s work is done by the subject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passive voice.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5097729"/>
            <a:ext cx="8763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Structure: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+ be verb+ verb’s past participle + by+ subject</a:t>
            </a:r>
          </a:p>
          <a:p>
            <a:pPr fontAlgn="base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fontAlgn="base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articles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written by me.</a:t>
            </a:r>
          </a:p>
        </p:txBody>
      </p:sp>
    </p:spTree>
    <p:extLst>
      <p:ext uri="{BB962C8B-B14F-4D97-AF65-F5344CB8AC3E}">
        <p14:creationId xmlns:p14="http://schemas.microsoft.com/office/powerpoint/2010/main" val="239668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3" name="Rectangle 2"/>
          <p:cNvSpPr/>
          <p:nvPr/>
        </p:nvSpPr>
        <p:spPr>
          <a:xfrm>
            <a:off x="152400" y="1209146"/>
            <a:ext cx="8991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object of the active voice will be the subject of the passive voice.</a:t>
            </a:r>
          </a:p>
          <a:p>
            <a:pPr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subject of the active voice will be the object of the passive voice.</a:t>
            </a:r>
          </a:p>
          <a:p>
            <a:pPr fontAlgn="base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An auxiliary verb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after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according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The verb of the active voice will be past participle form.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An accurate preposition like (by, to, of, with)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after the past participle form of verb.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24371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to change the voice from active into passive</a:t>
            </a:r>
          </a:p>
        </p:txBody>
      </p:sp>
    </p:spTree>
    <p:extLst>
      <p:ext uri="{BB962C8B-B14F-4D97-AF65-F5344CB8AC3E}">
        <p14:creationId xmlns:p14="http://schemas.microsoft.com/office/powerpoint/2010/main" val="340037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5" name="Rectangle 4"/>
          <p:cNvSpPr/>
          <p:nvPr/>
        </p:nvSpPr>
        <p:spPr>
          <a:xfrm>
            <a:off x="7443108" y="1676400"/>
            <a:ext cx="16798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8674" y="3618130"/>
            <a:ext cx="15600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A.V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3115" y="1741078"/>
            <a:ext cx="1066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6435" y="3527451"/>
            <a:ext cx="68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4504" y="1788170"/>
            <a:ext cx="16158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ubject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343400" y="2479845"/>
            <a:ext cx="3737113" cy="1061917"/>
          </a:xfrm>
          <a:prstGeom prst="straightConnector1">
            <a:avLst/>
          </a:prstGeom>
          <a:ln w="57150">
            <a:solidFill>
              <a:srgbClr val="20109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337368" y="2220358"/>
            <a:ext cx="6149394" cy="14986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962389" y="3631422"/>
            <a:ext cx="18165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ubject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11162" y="3527451"/>
            <a:ext cx="1470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60543" y="3645676"/>
            <a:ext cx="14762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V.P.P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76830" y="1764555"/>
            <a:ext cx="53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08514" y="1741078"/>
            <a:ext cx="533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79500" y="3630916"/>
            <a:ext cx="5468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99871" y="3615527"/>
            <a:ext cx="53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86875" y="3556575"/>
            <a:ext cx="53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97424" y="3527451"/>
            <a:ext cx="53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731" y="1826097"/>
            <a:ext cx="26844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voice: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826" y="3398467"/>
            <a:ext cx="16607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Passive voice: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377" y="326507"/>
            <a:ext cx="8511269" cy="1039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changing from active voice into passive voice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8761" y="4843684"/>
            <a:ext cx="8511269" cy="1039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Voice: He plays football.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1752" y="5762306"/>
            <a:ext cx="8511269" cy="1039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Voice: Football is played by him.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1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7" grpId="1"/>
      <p:bldP spid="18" grpId="0"/>
      <p:bldP spid="21" grpId="0"/>
      <p:bldP spid="22" grpId="0"/>
      <p:bldP spid="23" grpId="0"/>
      <p:bldP spid="24" grpId="0"/>
      <p:bldP spid="25" grpId="0"/>
      <p:bldP spid="11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832"/>
            <a:ext cx="9144000" cy="73053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61925" cmpd="thickThin">
            <a:solidFill>
              <a:srgbClr val="A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6"/>
          </a:p>
        </p:txBody>
      </p:sp>
      <p:sp>
        <p:nvSpPr>
          <p:cNvPr id="2" name="Rectangle 1"/>
          <p:cNvSpPr/>
          <p:nvPr/>
        </p:nvSpPr>
        <p:spPr>
          <a:xfrm>
            <a:off x="2286000" y="139668"/>
            <a:ext cx="5010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auxiliary verb.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116571"/>
              </p:ext>
            </p:extLst>
          </p:nvPr>
        </p:nvGraphicFramePr>
        <p:xfrm>
          <a:off x="152400" y="790266"/>
          <a:ext cx="8839200" cy="5315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68028973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291264066"/>
                    </a:ext>
                  </a:extLst>
                </a:gridCol>
              </a:tblGrid>
              <a:tr h="41464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111514"/>
                  </a:ext>
                </a:extLst>
              </a:tr>
              <a:tr h="1071716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207155"/>
                  </a:ext>
                </a:extLst>
              </a:tr>
              <a:tr h="74684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248591"/>
                  </a:ext>
                </a:extLst>
              </a:tr>
              <a:tr h="1071716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515219"/>
                  </a:ext>
                </a:extLst>
              </a:tr>
              <a:tr h="9160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27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85955"/>
                  </a:ext>
                </a:extLst>
              </a:tr>
              <a:tr h="1079044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4" marR="64294" marT="32147" marB="3214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31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1295400"/>
            <a:ext cx="3505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Indefinite Tense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(base form of verb/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verb+s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/do/does)</a:t>
            </a:r>
          </a:p>
        </p:txBody>
      </p:sp>
      <p:sp>
        <p:nvSpPr>
          <p:cNvPr id="7" name="Rectangle 6"/>
          <p:cNvSpPr/>
          <p:nvPr/>
        </p:nvSpPr>
        <p:spPr>
          <a:xfrm>
            <a:off x="4791075" y="1367913"/>
            <a:ext cx="3505200" cy="845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am/is /are</a:t>
            </a:r>
          </a:p>
        </p:txBody>
      </p:sp>
      <p:sp>
        <p:nvSpPr>
          <p:cNvPr id="8" name="Rectangle 7"/>
          <p:cNvSpPr/>
          <p:nvPr/>
        </p:nvSpPr>
        <p:spPr>
          <a:xfrm>
            <a:off x="4867275" y="2213487"/>
            <a:ext cx="3505200" cy="845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was/were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7332" y="3188897"/>
            <a:ext cx="4274268" cy="845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am/is/are/was/were/shall be/will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be+being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7332" y="4086445"/>
            <a:ext cx="4274268" cy="845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727039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have/has/had/shall have/will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have+been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5424" y="5052023"/>
            <a:ext cx="4274268" cy="845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727039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Shall/will/should/would/may/can /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might/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could+be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248" y="2241871"/>
            <a:ext cx="4274268" cy="845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Indefinite Tense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(Past form of verb)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9578" y="3100173"/>
            <a:ext cx="4274268" cy="845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Auxiliary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verb+ing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(am/is/are/was/were/shall be/will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be+verb+ing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085" y="5085445"/>
            <a:ext cx="4375431" cy="845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 auxiliary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(Shall/will/should/would/may/can /might/could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9416" y="4086445"/>
            <a:ext cx="4274268" cy="845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Have/has/had/shall have/will have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48404" y="803586"/>
            <a:ext cx="2581275" cy="458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voice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4362" y="803586"/>
            <a:ext cx="2581275" cy="458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voice</a:t>
            </a:r>
          </a:p>
        </p:txBody>
      </p:sp>
    </p:spTree>
    <p:extLst>
      <p:ext uri="{BB962C8B-B14F-4D97-AF65-F5344CB8AC3E}">
        <p14:creationId xmlns:p14="http://schemas.microsoft.com/office/powerpoint/2010/main" val="35481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1176</TotalTime>
  <Words>1088</Words>
  <Application>Microsoft Office PowerPoint</Application>
  <PresentationFormat>Custom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Segoe UI Black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NAZRUL</dc:creator>
  <cp:lastModifiedBy>Diganta</cp:lastModifiedBy>
  <cp:revision>590</cp:revision>
  <dcterms:created xsi:type="dcterms:W3CDTF">2006-08-16T00:00:00Z</dcterms:created>
  <dcterms:modified xsi:type="dcterms:W3CDTF">2020-11-16T00:44:08Z</dcterms:modified>
</cp:coreProperties>
</file>