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3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4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5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4B49-D0BE-4B16-8B2C-F87A0EB806E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A7DF-2805-4840-8A4B-7EE74C0D3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48270"/>
            <a:ext cx="8839200" cy="923330"/>
          </a:xfrm>
          <a:prstGeom prst="rect">
            <a:avLst/>
          </a:prstGeom>
          <a:solidFill>
            <a:srgbClr val="C00000"/>
          </a:solidFill>
          <a:ln w="76200">
            <a:solidFill>
              <a:srgbClr val="33CC3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শুভেচ্ছা জানাই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1" y="1371600"/>
            <a:ext cx="525645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49759"/>
            <a:ext cx="3810000" cy="769441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utonnyMJ" pitchFamily="2" charset="0"/>
              </a:rPr>
              <a:t>e</a:t>
            </a:r>
            <a:r>
              <a:rPr lang="en-US" sz="4400" dirty="0" smtClean="0">
                <a:latin typeface="SutonnyMJ" pitchFamily="2" charset="0"/>
              </a:rPr>
              <a:t>vwoi KvR 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037132"/>
            <a:ext cx="7696200" cy="34163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cÖWwk‡Ui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myweav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¸‡jv eY©bv Ki |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cÖWwk‡Ui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eY©bv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Ki |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cÖWwk‡Ui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†¶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Î mg~n  eY©bv Ki |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cÖWwkU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 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cÖvMÖvg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Kx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cÖWwk‡Ui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cwiwPwZ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eY©bv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 Ki |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329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7788265" cy="35814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484432" y="173182"/>
            <a:ext cx="4906968" cy="2362200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SutonnyMJ" pitchFamily="2" charset="0"/>
              </a:rPr>
              <a:t>N‡i _vwK </a:t>
            </a:r>
          </a:p>
          <a:p>
            <a:pPr algn="ctr"/>
            <a:r>
              <a:rPr lang="en-US" sz="3600" dirty="0" smtClean="0">
                <a:solidFill>
                  <a:srgbClr val="92D050"/>
                </a:solidFill>
                <a:latin typeface="SutonnyMJ" pitchFamily="2" charset="0"/>
              </a:rPr>
              <a:t>wbivc‡` _vwK </a:t>
            </a:r>
            <a:endParaRPr lang="en-US" sz="3600" dirty="0">
              <a:solidFill>
                <a:srgbClr val="92D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35" y="990600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pic>
        <p:nvPicPr>
          <p:cNvPr id="3" name="Picture 2" descr="C:\Users\user\ru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8486"/>
            <a:ext cx="2057756" cy="2492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234" y="4026456"/>
            <a:ext cx="3624165" cy="283154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মর্জিনা আক্তার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 ) 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সুন্দরপুর এস আর উচ্চ বিদ্যালয় 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SutonnyMJ" pitchFamily="2" charset="0"/>
            </a:endParaRPr>
          </a:p>
          <a:p>
            <a:endParaRPr lang="en-US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046840"/>
            <a:ext cx="2362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6" name="Double Wave 5"/>
          <p:cNvSpPr/>
          <p:nvPr/>
        </p:nvSpPr>
        <p:spPr>
          <a:xfrm>
            <a:off x="4114800" y="1219200"/>
            <a:ext cx="190500" cy="54102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1" y="1905000"/>
            <a:ext cx="4267200" cy="186512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৮ম</a:t>
            </a:r>
          </a:p>
          <a:p>
            <a:pPr>
              <a:lnSpc>
                <a:spcPct val="90000"/>
              </a:lnSpc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অধ্যায়-৪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স্প্রেডশিটের ব্যবহার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2819400" cy="2781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14525"/>
            <a:ext cx="2209800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7363"/>
            <a:ext cx="2971800" cy="353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9113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অ্যাবাকাস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486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200" dirty="0" smtClean="0">
                <a:latin typeface="SutonnyMJ" pitchFamily="2" charset="0"/>
              </a:rPr>
              <a:t>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29113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34390"/>
            <a:ext cx="8305800" cy="94641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স্প্রেডশিটের ব্যবহার 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20200708_115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7429"/>
            <a:ext cx="7155543" cy="51816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93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72731"/>
            <a:ext cx="7706591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স্প্রেডশিটের আভিধানিক অর্থ হলো ছড়ানো বড় মাপের কাগজ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9865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mËi  `k‡Ki †k‡li w`‡K </a:t>
            </a:r>
            <a:endParaRPr lang="en-US" sz="28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802303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561475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eZ©gv‡b  eûj e¨eüZ  I RbwcÖq †¯cÖWwkU 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38693"/>
            <a:ext cx="2905991" cy="2021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05" y="3649248"/>
            <a:ext cx="2070389" cy="3045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6605" y="6457890"/>
            <a:ext cx="249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</a:rPr>
              <a:t>I‡cb Awdm K¨vjK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867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28600"/>
            <a:ext cx="3087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†¯cÖWwk‡Ui cwiwPwZ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66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8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116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2020-07-08T04:51:48Z</dcterms:created>
  <dcterms:modified xsi:type="dcterms:W3CDTF">2020-11-16T14:19:17Z</dcterms:modified>
</cp:coreProperties>
</file>