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6"/>
  </p:notes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61" r:id="rId18"/>
    <p:sldId id="273" r:id="rId19"/>
    <p:sldId id="272" r:id="rId20"/>
    <p:sldId id="275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0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BDFD9-4207-4107-B34E-BA3BB309605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DE353-EC96-47D1-9A3B-1952F7BEC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3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DE353-EC96-47D1-9A3B-1952F7BEC7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7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DE353-EC96-47D1-9A3B-1952F7BEC7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7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B657-FE4B-4ABE-AC12-CF49E50C00C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802-23CC-4F48-A27D-45A2DE44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B657-FE4B-4ABE-AC12-CF49E50C00C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802-23CC-4F48-A27D-45A2DE44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4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B657-FE4B-4ABE-AC12-CF49E50C00C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802-23CC-4F48-A27D-45A2DE44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9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B657-FE4B-4ABE-AC12-CF49E50C00C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802-23CC-4F48-A27D-45A2DE4491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9206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B657-FE4B-4ABE-AC12-CF49E50C00C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802-23CC-4F48-A27D-45A2DE44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18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B657-FE4B-4ABE-AC12-CF49E50C00C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802-23CC-4F48-A27D-45A2DE44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2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B657-FE4B-4ABE-AC12-CF49E50C00C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802-23CC-4F48-A27D-45A2DE44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7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B657-FE4B-4ABE-AC12-CF49E50C00C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802-23CC-4F48-A27D-45A2DE44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39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B657-FE4B-4ABE-AC12-CF49E50C00C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802-23CC-4F48-A27D-45A2DE44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2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B657-FE4B-4ABE-AC12-CF49E50C00C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802-23CC-4F48-A27D-45A2DE44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6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B657-FE4B-4ABE-AC12-CF49E50C00C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802-23CC-4F48-A27D-45A2DE44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6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B657-FE4B-4ABE-AC12-CF49E50C00C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802-23CC-4F48-A27D-45A2DE44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B657-FE4B-4ABE-AC12-CF49E50C00C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802-23CC-4F48-A27D-45A2DE44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1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B657-FE4B-4ABE-AC12-CF49E50C00C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802-23CC-4F48-A27D-45A2DE44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B657-FE4B-4ABE-AC12-CF49E50C00C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802-23CC-4F48-A27D-45A2DE44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0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B657-FE4B-4ABE-AC12-CF49E50C00C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802-23CC-4F48-A27D-45A2DE44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4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B657-FE4B-4ABE-AC12-CF49E50C00C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8802-23CC-4F48-A27D-45A2DE44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FCB657-FE4B-4ABE-AC12-CF49E50C00C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98802-23CC-4F48-A27D-45A2DE449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86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9137" y="309488"/>
            <a:ext cx="7802077" cy="1041009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bn-IN" sz="8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8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5A7160-548E-4A84-897F-0755292148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8" y="1510381"/>
            <a:ext cx="7802076" cy="5053931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429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38" y="5194300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পুলিশ মিছিল করতে নিষেধ করেছে। বাংলাকে রাষ্ট্রভাষা করার দাবি ছাত্রদের।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4" y="857250"/>
            <a:ext cx="5633062" cy="40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5" y="539229"/>
            <a:ext cx="4914899" cy="43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3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942" y="5162842"/>
            <a:ext cx="9664504" cy="1257007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 সরকার চায় উর্দুকে রাষ্ট্রভাষা করতে। বাঙালির মুখের ভাষা কেড়ে নিতে চায়।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28600"/>
            <a:ext cx="9444039" cy="4695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5097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75" y="5222875"/>
            <a:ext cx="10515600" cy="1325563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ছাত্র-জনতা তা মানবে না। তারা মিছিল করবে। টগবগে তরুণরা বেপরোয়া।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549966"/>
            <a:ext cx="8058149" cy="40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458265"/>
            <a:ext cx="8533228" cy="119018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 তারা জীবন দিবে। মায়ের ভাষার দাবি ছাড়বে না।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23" y="159602"/>
            <a:ext cx="8102990" cy="505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8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5233182"/>
            <a:ext cx="7758113" cy="135049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মিছিল বের হলো। পুলিশ গুলি করলো।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r="5511" b="1513"/>
          <a:stretch/>
        </p:blipFill>
        <p:spPr>
          <a:xfrm>
            <a:off x="1300163" y="138684"/>
            <a:ext cx="7758113" cy="48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174" y="5275385"/>
            <a:ext cx="8715376" cy="1230191"/>
          </a:xfrm>
          <a:solidFill>
            <a:schemeClr val="tx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গুলিতে নিহত হলেন রফিক, সালাম, বরকত, জব্বারসহ নাম না জানা অনেকে। তাঁরা আমাদের ভাষাশহিদ।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4" y="171450"/>
            <a:ext cx="8715376" cy="490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4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868" y="323557"/>
            <a:ext cx="8820443" cy="115281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১৬ পৃষ্ঠা বের কর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38084" y="1999951"/>
            <a:ext cx="9006115" cy="4286848"/>
            <a:chOff x="1638071" y="1842788"/>
            <a:chExt cx="9006115" cy="4286848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071" y="1842788"/>
              <a:ext cx="3286584" cy="428684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2" t="1896" r="3920" b="50940"/>
            <a:stretch/>
          </p:blipFill>
          <p:spPr>
            <a:xfrm>
              <a:off x="4972049" y="1898959"/>
              <a:ext cx="5672137" cy="4216091"/>
            </a:xfrm>
            <a:prstGeom prst="rect">
              <a:avLst/>
            </a:prstGeom>
            <a:ln w="57150">
              <a:solidFill>
                <a:srgbClr val="7030A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28667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0365" y="1"/>
            <a:ext cx="8091269" cy="119575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9AEE5-C2AE-44F7-863E-71B071783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65" y="1551383"/>
            <a:ext cx="8091269" cy="51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512" y="295423"/>
            <a:ext cx="6703218" cy="113015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2" y="1645305"/>
            <a:ext cx="6703218" cy="50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পাঠ থেকে খুঁজে বের করি ও অর্থ বলি।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71725"/>
            <a:ext cx="172878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থমথমে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2" y="5514975"/>
            <a:ext cx="172878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0963" y="2171700"/>
            <a:ext cx="407193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বিপদের ভয়ে নীরব অবস্থা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6763" y="5557838"/>
            <a:ext cx="327183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শোভা যাত্রা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0"/>
          <a:stretch/>
        </p:blipFill>
        <p:spPr>
          <a:xfrm>
            <a:off x="2986088" y="1755817"/>
            <a:ext cx="4471988" cy="1716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8" y="4533899"/>
            <a:ext cx="44005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6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28613"/>
            <a:ext cx="6032183" cy="36627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b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ছাঃএরফা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  <a:b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মহেশপুর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  <a:b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বিরল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দিনাজপুর।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6349" y="3981157"/>
            <a:ext cx="6744579" cy="23185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পাঠঃ “ভাষাশহিদদের কথা”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ফেব্রুয়ারি মাসের..... ভাষাশহিদ।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8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650" y="1200150"/>
            <a:ext cx="172878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টগবগে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638" y="4957762"/>
            <a:ext cx="172878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বেপরোয়া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9612" y="1271588"/>
            <a:ext cx="301466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গরম হয়ে উঠা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5336" y="4972050"/>
            <a:ext cx="304323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ভয়হীন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5" y="514350"/>
            <a:ext cx="3629026" cy="2414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6" y="3529393"/>
            <a:ext cx="5057774" cy="28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8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1513" y="314649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518" y="3128964"/>
            <a:ext cx="871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28951" y="3314700"/>
            <a:ext cx="928687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6350" y="3114676"/>
            <a:ext cx="871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114676"/>
            <a:ext cx="871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5152" y="3171826"/>
            <a:ext cx="871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86752" y="2543175"/>
            <a:ext cx="871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বি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15575" y="3943340"/>
            <a:ext cx="1300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অ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44" y="3914776"/>
            <a:ext cx="1543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28925" y="4129077"/>
            <a:ext cx="928687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42936" y="3914757"/>
            <a:ext cx="871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7300" y="3929054"/>
            <a:ext cx="871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3886195"/>
            <a:ext cx="871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8964" y="3986207"/>
            <a:ext cx="871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3315" y="3971910"/>
            <a:ext cx="1862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র-ফলা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96378" y="3929054"/>
            <a:ext cx="134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উ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ষ্ট্র,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46608" y="2584735"/>
            <a:ext cx="871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41" y="4700587"/>
            <a:ext cx="1548518" cy="10729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10" y="4700598"/>
            <a:ext cx="1005927" cy="10729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997" y="5096055"/>
            <a:ext cx="1091279" cy="2377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521" y="4843462"/>
            <a:ext cx="914479" cy="1072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0263" y="5571633"/>
            <a:ext cx="1121761" cy="12863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485" y="4886365"/>
            <a:ext cx="932769" cy="10729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3431" y="4914900"/>
            <a:ext cx="1646063" cy="10729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025" y="5649993"/>
            <a:ext cx="2017951" cy="10729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694" y="5649992"/>
            <a:ext cx="1140051" cy="10729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1635" y="5996167"/>
            <a:ext cx="1085182" cy="2377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5424" y="5721432"/>
            <a:ext cx="920576" cy="10729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6582" y="4714631"/>
            <a:ext cx="1121761" cy="12863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9977" y="5785011"/>
            <a:ext cx="926672" cy="10729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17565" y="5785011"/>
            <a:ext cx="1329043" cy="10729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43082" y="5785011"/>
            <a:ext cx="1249788" cy="10729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01622" y="595808"/>
            <a:ext cx="12036804" cy="199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1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208 L 0.25 -0.002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0.25 -3.7037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0.25235 0.01759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33333E-6 L 0.2207 -0.00833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3" grpId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137" y="126609"/>
            <a:ext cx="3133725" cy="78779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77108" y="2053883"/>
            <a:ext cx="9622301" cy="10972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নিষেধ, বেপরোয়া, ভাষার।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64564" y="1085849"/>
            <a:ext cx="10367891" cy="787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2025" y="3559126"/>
            <a:ext cx="9847384" cy="277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টগবগে তরুণরা...................।</a:t>
            </a:r>
          </a:p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(খ) পুলিশ মিছিল করতে ................ করেছে।</a:t>
            </a:r>
          </a:p>
          <a:p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 মায়ের ................. দাবি ছাড়বে না। </a:t>
            </a:r>
          </a:p>
          <a:p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87" y="0"/>
            <a:ext cx="2943225" cy="1085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07705" y="3784209"/>
            <a:ext cx="1420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নিষেধ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12618720" y="4525891"/>
            <a:ext cx="120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211917" y="5341679"/>
            <a:ext cx="1850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বেপরোয়া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63112 -0.23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54492 0.1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53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-0.7086 0.0844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30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1"/>
      <p:bldP spid="10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0986" y="275184"/>
            <a:ext cx="3284095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88278" y="1714474"/>
            <a:ext cx="8015443" cy="1325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মুখে বলি ও খাতায় উত্তর লেখি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67617" y="3314700"/>
            <a:ext cx="10386207" cy="25655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 কোন মাসে গাছের পাতা ঝরে পড়ে?</a:t>
            </a:r>
          </a:p>
          <a:p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আমাদের রাষ্ট্রভাষার নাম কি?</a:t>
            </a:r>
          </a:p>
          <a:p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পাকিস্তান সরকার কোন ভাষাকে রাষ্ট্রভাষা করতে চেয়েছিল?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6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064" y="142877"/>
            <a:ext cx="6902805" cy="1756261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>
            <a:noAutofit/>
          </a:bodyPr>
          <a:lstStyle/>
          <a:p>
            <a:pPr algn="ctr"/>
            <a:r>
              <a:rPr lang="bn-IN" sz="9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63E4C-A86E-45E7-A31C-202692528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64" y="2198973"/>
            <a:ext cx="6902805" cy="45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7712" y="1603717"/>
            <a:ext cx="1108823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7" name="Rectangle 6"/>
          <p:cNvSpPr/>
          <p:nvPr/>
        </p:nvSpPr>
        <p:spPr>
          <a:xfrm>
            <a:off x="456054" y="3314700"/>
            <a:ext cx="11279892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1.১.1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১.১.২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spc="-15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৩.১.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6050" y="228600"/>
            <a:ext cx="6486525" cy="1015663"/>
          </a:xfrm>
          <a:prstGeom prst="rect">
            <a:avLst/>
          </a:prstGeom>
          <a:solidFill>
            <a:srgbClr val="00B0F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2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1" y="165100"/>
            <a:ext cx="7377112" cy="62071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 এগুলো কিসের ছবি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23" y="2407289"/>
            <a:ext cx="3948053" cy="3050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6" y="4143728"/>
            <a:ext cx="3602889" cy="2627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7" y="1008615"/>
            <a:ext cx="3602889" cy="2834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22" y="4143729"/>
            <a:ext cx="3748417" cy="2627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71" y="1008615"/>
            <a:ext cx="3752018" cy="264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07" y="1736703"/>
            <a:ext cx="7011386" cy="474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307" y="112542"/>
            <a:ext cx="7074198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ভাষাশহিদদের কথা</a:t>
            </a:r>
            <a:endParaRPr lang="en-US" sz="66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4194" y="0"/>
            <a:ext cx="604361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 মাসঃ ১৯৫২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785361"/>
              </p:ext>
            </p:extLst>
          </p:nvPr>
        </p:nvGraphicFramePr>
        <p:xfrm>
          <a:off x="914401" y="1457327"/>
          <a:ext cx="10401300" cy="3505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7227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শুক্র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227"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227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227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227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২১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85900" y="5257800"/>
            <a:ext cx="741521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 মাসে ২১ তারিখ। ১৯৫২ সাল।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829425" y="4214813"/>
            <a:ext cx="728663" cy="8143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5165725"/>
            <a:ext cx="11277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ফাল্গুন মাস কোনো কোনো গাছ থেকে পাতা ঝরে পড়ছে।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89" y="466884"/>
            <a:ext cx="5005526" cy="4187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5306C4-1826-4AE9-9C23-D8E0FD7CE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67" y="538073"/>
            <a:ext cx="4585835" cy="41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2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51450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কিছু কিছু গাছে নতুন পাতা গজিয়েছে। পলাশ ফুঠেছে।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1" y="914401"/>
            <a:ext cx="5595713" cy="4129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00" y="957262"/>
            <a:ext cx="5561921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8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5008563"/>
            <a:ext cx="10515600" cy="1325563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 এলাকা। চারদিকে থমথমে ভাব।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0"/>
            <a:ext cx="9815511" cy="455734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50509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891</TotalTime>
  <Words>396</Words>
  <Application>Microsoft Office PowerPoint</Application>
  <PresentationFormat>Widescreen</PresentationFormat>
  <Paragraphs>96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NikoshBAN</vt:lpstr>
      <vt:lpstr>Wingdings 3</vt:lpstr>
      <vt:lpstr>Ion</vt:lpstr>
      <vt:lpstr>সবাইকে শুভেচ্ছা</vt:lpstr>
      <vt:lpstr>শিক্ষক পরিচিতিঃ মোছাঃএরফা আক্তার  সহকারি শিক্ষক  পূর্ব মহেশপুর সরকারি প্রাথমিক বিদ্যালয় বিরল, দিনাজপুর।</vt:lpstr>
      <vt:lpstr>এ পাঠ শেষে শিক্ষার্থীরা-</vt:lpstr>
      <vt:lpstr>     তোমরা কি জান এগুলো কিসের ছবি</vt:lpstr>
      <vt:lpstr>PowerPoint Presentation</vt:lpstr>
      <vt:lpstr>PowerPoint Presentation</vt:lpstr>
      <vt:lpstr>ফাল্গুন মাস কোনো কোনো গাছ থেকে পাতা ঝরে পড়ছে।</vt:lpstr>
      <vt:lpstr>কিছু কিছু গাছে নতুন পাতা গজিয়েছে। পলাশ ফুঠেছে।</vt:lpstr>
      <vt:lpstr>ঢাকা বিশ্ববিদ্যালয় এলাকা। চারদিকে থমথমে ভাব।</vt:lpstr>
      <vt:lpstr>পুলিশ মিছিল করতে নিষেধ করেছে। বাংলাকে রাষ্ট্রভাষা করার দাবি ছাত্রদের।</vt:lpstr>
      <vt:lpstr>পাকিস্থান সরকার চায় উর্দুকে রাষ্ট্রভাষা করতে। বাঙালির মুখের ভাষা কেড়ে নিতে চায়। </vt:lpstr>
      <vt:lpstr>কিন্তু ছাত্র-জনতা তা মানবে না। তারা মিছিল করবে। টগবগে তরুণরা বেপরোয়া। </vt:lpstr>
      <vt:lpstr>প্রয়োজনে তারা জীবন দিবে। মায়ের ভাষার দাবি ছাড়বে না।</vt:lpstr>
      <vt:lpstr>মিছিল বের হলো। পুলিশ গুলি করলো। </vt:lpstr>
      <vt:lpstr>গুলিতে নিহত হলেন রফিক, সালাম, বরকত, জব্বারসহ নাম না জানা অনেকে। তাঁরা আমাদের ভাষাশহিদ।</vt:lpstr>
      <vt:lpstr>পাঠ্য বইয়ের ১৬ পৃষ্ঠা বের কর</vt:lpstr>
      <vt:lpstr>শিক্ষকের পাঠ</vt:lpstr>
      <vt:lpstr>শিক্ষার্থীর সরব পাঠ</vt:lpstr>
      <vt:lpstr>শব্দগুলো পাঠ থেকে খুঁজে বের করি ও অর্থ বলি।</vt:lpstr>
      <vt:lpstr>PowerPoint Presentation</vt:lpstr>
      <vt:lpstr>PowerPoint Presentation</vt:lpstr>
      <vt:lpstr>জোড়ায় কাজ</vt:lpstr>
      <vt:lpstr>মূল্যায়ন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DPE</cp:lastModifiedBy>
  <cp:revision>214</cp:revision>
  <dcterms:created xsi:type="dcterms:W3CDTF">2020-02-27T03:35:21Z</dcterms:created>
  <dcterms:modified xsi:type="dcterms:W3CDTF">2020-11-16T15:53:14Z</dcterms:modified>
</cp:coreProperties>
</file>