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76" r:id="rId2"/>
    <p:sldId id="257" r:id="rId3"/>
    <p:sldId id="258" r:id="rId4"/>
    <p:sldId id="277" r:id="rId5"/>
    <p:sldId id="267" r:id="rId6"/>
    <p:sldId id="268" r:id="rId7"/>
    <p:sldId id="269" r:id="rId8"/>
    <p:sldId id="270" r:id="rId9"/>
    <p:sldId id="272" r:id="rId10"/>
    <p:sldId id="260" r:id="rId11"/>
    <p:sldId id="278" r:id="rId12"/>
    <p:sldId id="261" r:id="rId13"/>
    <p:sldId id="263" r:id="rId14"/>
    <p:sldId id="265" r:id="rId15"/>
    <p:sldId id="274" r:id="rId16"/>
    <p:sldId id="266" r:id="rId17"/>
    <p:sldId id="273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0000CC"/>
    <a:srgbClr val="800000"/>
    <a:srgbClr val="0000FF"/>
    <a:srgbClr val="003300"/>
    <a:srgbClr val="0066FF"/>
    <a:srgbClr val="660033"/>
    <a:srgbClr val="990033"/>
    <a:srgbClr val="660066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93" autoAdjust="0"/>
  </p:normalViewPr>
  <p:slideViewPr>
    <p:cSldViewPr>
      <p:cViewPr varScale="1">
        <p:scale>
          <a:sx n="68" d="100"/>
          <a:sy n="68" d="100"/>
        </p:scale>
        <p:origin x="82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02553-53AD-4834-947F-648A74103ABB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41AD3-E555-40B3-BC65-925B8FAFE2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51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41AD3-E555-40B3-BC65-925B8FAFE22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01FFFC0-EA81-42A6-94E3-3A42360CFC81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FFC0-EA81-42A6-94E3-3A42360CFC81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FFC0-EA81-42A6-94E3-3A42360CFC81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FFC0-EA81-42A6-94E3-3A42360CFC81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FFC0-EA81-42A6-94E3-3A42360CFC81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FFC0-EA81-42A6-94E3-3A42360CFC81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FFC0-EA81-42A6-94E3-3A42360CFC81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FFC0-EA81-42A6-94E3-3A42360CFC81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FFC0-EA81-42A6-94E3-3A42360CFC81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FFC0-EA81-42A6-94E3-3A42360CFC81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FFC0-EA81-42A6-94E3-3A42360CFC81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01FFFC0-EA81-42A6-94E3-3A42360CFC81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375" y="381000"/>
            <a:ext cx="8226425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AutoShape 2" descr="ফুলের ছবি সুন্দর পিকচার ইমেজ ফটো ওয়ালপেপার ফ্রি ডাউনলোড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6" y="1304330"/>
            <a:ext cx="8226424" cy="524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26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2540252859_272d55d5e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52600"/>
            <a:ext cx="3495485" cy="447992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" name="Content Placeholder 5" descr="Maveriick_1255519762_2-pipaldev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094" y="1981200"/>
            <a:ext cx="3229906" cy="32004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সংস্কৃতি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581400" y="1143000"/>
            <a:ext cx="556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ব্রোঞ্জের দেয়াল  চিত্র : দেব-দেবী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43000" y="60960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ভাষ্কর্য </a:t>
            </a:r>
            <a:r>
              <a:rPr kumimoji="0" lang="bn-BD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7" name="Right Arrow 6">
            <a:hlinkClick r:id="rId4" action="ppaction://hlinksldjump"/>
          </p:cNvPr>
          <p:cNvSpPr/>
          <p:nvPr/>
        </p:nvSpPr>
        <p:spPr>
          <a:xfrm>
            <a:off x="6553200" y="5791200"/>
            <a:ext cx="1828800" cy="838200"/>
          </a:xfrm>
          <a:prstGeom prst="rightArrow">
            <a:avLst>
              <a:gd name="adj1" fmla="val 50000"/>
              <a:gd name="adj2" fmla="val 524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149275"/>
            <a:ext cx="74676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8982" y="3276600"/>
            <a:ext cx="746760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সিন্ধু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সভ্যতা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73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2117.1237710678.o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123491"/>
            <a:ext cx="4041775" cy="2905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Content Placeholder 5" descr="indus-bowl-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8200" y="2286000"/>
            <a:ext cx="39243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381000" y="4876800"/>
            <a:ext cx="434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কৃষিকাজ : লাঙ্গলের ব্যবহার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953000" y="53340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ব্যবহৃত পাত্র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জীবনযাপন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9" name="Right Arrow 8">
            <a:hlinkClick r:id="rId4" action="ppaction://hlinksldjump"/>
          </p:cNvPr>
          <p:cNvSpPr/>
          <p:nvPr/>
        </p:nvSpPr>
        <p:spPr>
          <a:xfrm>
            <a:off x="7239000" y="5791200"/>
            <a:ext cx="1524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667000"/>
            <a:ext cx="4062680" cy="2637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Content Placeholder 9" descr="AH00112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76800" y="2743200"/>
            <a:ext cx="38100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যানবাহন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>
            <a:off x="3048000" y="1447800"/>
            <a:ext cx="1447800" cy="990600"/>
          </a:xfrm>
          <a:prstGeom prst="trapezoid">
            <a:avLst/>
          </a:prstGeom>
          <a:solidFill>
            <a:srgbClr val="0033CC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খ্রীস্টপূর্ব ২৫০০-১০০০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876800" y="1447800"/>
            <a:ext cx="1447800" cy="990600"/>
          </a:xfrm>
          <a:prstGeom prst="trapezoid">
            <a:avLst/>
          </a:prstGeom>
          <a:solidFill>
            <a:srgbClr val="FF0066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হরপ্পা ও মহেঞ্জোদারো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rapezoid 3"/>
          <p:cNvSpPr/>
          <p:nvPr/>
        </p:nvSpPr>
        <p:spPr>
          <a:xfrm>
            <a:off x="2286000" y="4267200"/>
            <a:ext cx="1524000" cy="990600"/>
          </a:xfrm>
          <a:prstGeom prst="trapezoid">
            <a:avLst/>
          </a:prstGeom>
          <a:solidFill>
            <a:srgbClr val="FFFF0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দেব-দেবীর পূঁজা </a:t>
            </a:r>
            <a:endParaRPr lang="en-US" sz="1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rapezoid 4"/>
          <p:cNvSpPr/>
          <p:nvPr/>
        </p:nvSpPr>
        <p:spPr>
          <a:xfrm>
            <a:off x="2133600" y="2819400"/>
            <a:ext cx="1447800" cy="990600"/>
          </a:xfrm>
          <a:prstGeom prst="trapezoid">
            <a:avLst/>
          </a:prstGeom>
          <a:solidFill>
            <a:srgbClr val="FF000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পাকিস্থানের পাঞ্জাব ও অন্যন্য অংশে 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rapezoid 5"/>
          <p:cNvSpPr/>
          <p:nvPr/>
        </p:nvSpPr>
        <p:spPr>
          <a:xfrm>
            <a:off x="6324600" y="2133600"/>
            <a:ext cx="1447800" cy="1066800"/>
          </a:xfrm>
          <a:prstGeom prst="trapezoid">
            <a:avLst/>
          </a:prstGeom>
          <a:solidFill>
            <a:srgbClr val="FFFF0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শহর দুটির দূরত্ব ৬৪৪ কিমি </a:t>
            </a:r>
            <a:endParaRPr lang="en-US" sz="1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rapezoid 6"/>
          <p:cNvSpPr/>
          <p:nvPr/>
        </p:nvSpPr>
        <p:spPr>
          <a:xfrm>
            <a:off x="6019800" y="3505200"/>
            <a:ext cx="1524000" cy="1066800"/>
          </a:xfrm>
          <a:prstGeom prst="trapezoid">
            <a:avLst/>
          </a:prstGeom>
          <a:solidFill>
            <a:srgbClr val="FF000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রোঞ্জ যুগ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rapezoid 7"/>
          <p:cNvSpPr/>
          <p:nvPr/>
        </p:nvSpPr>
        <p:spPr>
          <a:xfrm>
            <a:off x="3810000" y="4953000"/>
            <a:ext cx="1447800" cy="1066800"/>
          </a:xfrm>
          <a:prstGeom prst="trapezoid">
            <a:avLst/>
          </a:prstGeom>
          <a:solidFill>
            <a:srgbClr val="FF0066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কৃষি প্রধান জীবিকা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rapezoid 8"/>
          <p:cNvSpPr/>
          <p:nvPr/>
        </p:nvSpPr>
        <p:spPr>
          <a:xfrm>
            <a:off x="5334000" y="4876800"/>
            <a:ext cx="1447800" cy="1066800"/>
          </a:xfrm>
          <a:prstGeom prst="trapezoid">
            <a:avLst/>
          </a:prstGeom>
          <a:solidFill>
            <a:srgbClr val="0033CC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নগর সভ্যতা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F:\sumon folder\material\download for content dev\ruin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2762" y="2790498"/>
            <a:ext cx="1524000" cy="1134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1066800" y="7620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সিন্ধু সভ্যতা ও আধুনিক সভ্যতার তুলনা 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Left Arrow 12">
            <a:hlinkClick r:id="rId3" action="ppaction://hlinksldjump"/>
          </p:cNvPr>
          <p:cNvSpPr/>
          <p:nvPr/>
        </p:nvSpPr>
        <p:spPr>
          <a:xfrm>
            <a:off x="685800" y="5715000"/>
            <a:ext cx="1371600" cy="838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hlinkClick r:id="rId4" action="ppaction://hlinksldjump"/>
          </p:cNvPr>
          <p:cNvSpPr/>
          <p:nvPr/>
        </p:nvSpPr>
        <p:spPr>
          <a:xfrm>
            <a:off x="7086600" y="5715000"/>
            <a:ext cx="13716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04800" y="381000"/>
            <a:ext cx="8229600" cy="6096000"/>
          </a:xfrm>
          <a:custGeom>
            <a:avLst/>
            <a:gdLst>
              <a:gd name="connsiteX0" fmla="*/ 4655665 w 4891337"/>
              <a:gd name="connsiteY0" fmla="*/ 877077 h 3671514"/>
              <a:gd name="connsiteX1" fmla="*/ 4581020 w 4891337"/>
              <a:gd name="connsiteY1" fmla="*/ 783771 h 3671514"/>
              <a:gd name="connsiteX2" fmla="*/ 4450392 w 4891337"/>
              <a:gd name="connsiteY2" fmla="*/ 634482 h 3671514"/>
              <a:gd name="connsiteX3" fmla="*/ 4413069 w 4891337"/>
              <a:gd name="connsiteY3" fmla="*/ 597159 h 3671514"/>
              <a:gd name="connsiteX4" fmla="*/ 4338424 w 4891337"/>
              <a:gd name="connsiteY4" fmla="*/ 559837 h 3671514"/>
              <a:gd name="connsiteX5" fmla="*/ 4301102 w 4891337"/>
              <a:gd name="connsiteY5" fmla="*/ 503853 h 3671514"/>
              <a:gd name="connsiteX6" fmla="*/ 4151812 w 4891337"/>
              <a:gd name="connsiteY6" fmla="*/ 391886 h 3671514"/>
              <a:gd name="connsiteX7" fmla="*/ 4095828 w 4891337"/>
              <a:gd name="connsiteY7" fmla="*/ 373224 h 3671514"/>
              <a:gd name="connsiteX8" fmla="*/ 3983861 w 4891337"/>
              <a:gd name="connsiteY8" fmla="*/ 298579 h 3671514"/>
              <a:gd name="connsiteX9" fmla="*/ 3871894 w 4891337"/>
              <a:gd name="connsiteY9" fmla="*/ 223935 h 3671514"/>
              <a:gd name="connsiteX10" fmla="*/ 3815910 w 4891337"/>
              <a:gd name="connsiteY10" fmla="*/ 186612 h 3671514"/>
              <a:gd name="connsiteX11" fmla="*/ 3741265 w 4891337"/>
              <a:gd name="connsiteY11" fmla="*/ 167951 h 3671514"/>
              <a:gd name="connsiteX12" fmla="*/ 3629298 w 4891337"/>
              <a:gd name="connsiteY12" fmla="*/ 130628 h 3671514"/>
              <a:gd name="connsiteX13" fmla="*/ 3405363 w 4891337"/>
              <a:gd name="connsiteY13" fmla="*/ 111967 h 3671514"/>
              <a:gd name="connsiteX14" fmla="*/ 3237412 w 4891337"/>
              <a:gd name="connsiteY14" fmla="*/ 55984 h 3671514"/>
              <a:gd name="connsiteX15" fmla="*/ 3088122 w 4891337"/>
              <a:gd name="connsiteY15" fmla="*/ 18661 h 3671514"/>
              <a:gd name="connsiteX16" fmla="*/ 2155061 w 4891337"/>
              <a:gd name="connsiteY16" fmla="*/ 0 h 3671514"/>
              <a:gd name="connsiteX17" fmla="*/ 1110032 w 4891337"/>
              <a:gd name="connsiteY17" fmla="*/ 18661 h 3671514"/>
              <a:gd name="connsiteX18" fmla="*/ 1054049 w 4891337"/>
              <a:gd name="connsiteY18" fmla="*/ 55984 h 3671514"/>
              <a:gd name="connsiteX19" fmla="*/ 942081 w 4891337"/>
              <a:gd name="connsiteY19" fmla="*/ 93306 h 3671514"/>
              <a:gd name="connsiteX20" fmla="*/ 886098 w 4891337"/>
              <a:gd name="connsiteY20" fmla="*/ 111967 h 3671514"/>
              <a:gd name="connsiteX21" fmla="*/ 830114 w 4891337"/>
              <a:gd name="connsiteY21" fmla="*/ 130628 h 3671514"/>
              <a:gd name="connsiteX22" fmla="*/ 774130 w 4891337"/>
              <a:gd name="connsiteY22" fmla="*/ 149290 h 3671514"/>
              <a:gd name="connsiteX23" fmla="*/ 699485 w 4891337"/>
              <a:gd name="connsiteY23" fmla="*/ 242596 h 3671514"/>
              <a:gd name="connsiteX24" fmla="*/ 587518 w 4891337"/>
              <a:gd name="connsiteY24" fmla="*/ 373224 h 3671514"/>
              <a:gd name="connsiteX25" fmla="*/ 531534 w 4891337"/>
              <a:gd name="connsiteY25" fmla="*/ 410547 h 3671514"/>
              <a:gd name="connsiteX26" fmla="*/ 419567 w 4891337"/>
              <a:gd name="connsiteY26" fmla="*/ 485192 h 3671514"/>
              <a:gd name="connsiteX27" fmla="*/ 288939 w 4891337"/>
              <a:gd name="connsiteY27" fmla="*/ 634482 h 3671514"/>
              <a:gd name="connsiteX28" fmla="*/ 251616 w 4891337"/>
              <a:gd name="connsiteY28" fmla="*/ 671804 h 3671514"/>
              <a:gd name="connsiteX29" fmla="*/ 214294 w 4891337"/>
              <a:gd name="connsiteY29" fmla="*/ 802433 h 3671514"/>
              <a:gd name="connsiteX30" fmla="*/ 176971 w 4891337"/>
              <a:gd name="connsiteY30" fmla="*/ 839755 h 3671514"/>
              <a:gd name="connsiteX31" fmla="*/ 158310 w 4891337"/>
              <a:gd name="connsiteY31" fmla="*/ 895739 h 3671514"/>
              <a:gd name="connsiteX32" fmla="*/ 120988 w 4891337"/>
              <a:gd name="connsiteY32" fmla="*/ 951722 h 3671514"/>
              <a:gd name="connsiteX33" fmla="*/ 83665 w 4891337"/>
              <a:gd name="connsiteY33" fmla="*/ 1063690 h 3671514"/>
              <a:gd name="connsiteX34" fmla="*/ 65004 w 4891337"/>
              <a:gd name="connsiteY34" fmla="*/ 1119673 h 3671514"/>
              <a:gd name="connsiteX35" fmla="*/ 83665 w 4891337"/>
              <a:gd name="connsiteY35" fmla="*/ 2444620 h 3671514"/>
              <a:gd name="connsiteX36" fmla="*/ 120988 w 4891337"/>
              <a:gd name="connsiteY36" fmla="*/ 2481943 h 3671514"/>
              <a:gd name="connsiteX37" fmla="*/ 176971 w 4891337"/>
              <a:gd name="connsiteY37" fmla="*/ 2593910 h 3671514"/>
              <a:gd name="connsiteX38" fmla="*/ 288939 w 4891337"/>
              <a:gd name="connsiteY38" fmla="*/ 2724539 h 3671514"/>
              <a:gd name="connsiteX39" fmla="*/ 326261 w 4891337"/>
              <a:gd name="connsiteY39" fmla="*/ 2780522 h 3671514"/>
              <a:gd name="connsiteX40" fmla="*/ 382245 w 4891337"/>
              <a:gd name="connsiteY40" fmla="*/ 2817845 h 3671514"/>
              <a:gd name="connsiteX41" fmla="*/ 494212 w 4891337"/>
              <a:gd name="connsiteY41" fmla="*/ 2911151 h 3671514"/>
              <a:gd name="connsiteX42" fmla="*/ 568857 w 4891337"/>
              <a:gd name="connsiteY42" fmla="*/ 3004457 h 3671514"/>
              <a:gd name="connsiteX43" fmla="*/ 624841 w 4891337"/>
              <a:gd name="connsiteY43" fmla="*/ 3041779 h 3671514"/>
              <a:gd name="connsiteX44" fmla="*/ 662163 w 4891337"/>
              <a:gd name="connsiteY44" fmla="*/ 3079102 h 3671514"/>
              <a:gd name="connsiteX45" fmla="*/ 774130 w 4891337"/>
              <a:gd name="connsiteY45" fmla="*/ 3135086 h 3671514"/>
              <a:gd name="connsiteX46" fmla="*/ 867436 w 4891337"/>
              <a:gd name="connsiteY46" fmla="*/ 3209730 h 3671514"/>
              <a:gd name="connsiteX47" fmla="*/ 923420 w 4891337"/>
              <a:gd name="connsiteY47" fmla="*/ 3228392 h 3671514"/>
              <a:gd name="connsiteX48" fmla="*/ 960743 w 4891337"/>
              <a:gd name="connsiteY48" fmla="*/ 3265714 h 3671514"/>
              <a:gd name="connsiteX49" fmla="*/ 1016726 w 4891337"/>
              <a:gd name="connsiteY49" fmla="*/ 3284375 h 3671514"/>
              <a:gd name="connsiteX50" fmla="*/ 1128694 w 4891337"/>
              <a:gd name="connsiteY50" fmla="*/ 3359020 h 3671514"/>
              <a:gd name="connsiteX51" fmla="*/ 1222000 w 4891337"/>
              <a:gd name="connsiteY51" fmla="*/ 3415004 h 3671514"/>
              <a:gd name="connsiteX52" fmla="*/ 1277983 w 4891337"/>
              <a:gd name="connsiteY52" fmla="*/ 3452326 h 3671514"/>
              <a:gd name="connsiteX53" fmla="*/ 1333967 w 4891337"/>
              <a:gd name="connsiteY53" fmla="*/ 3470988 h 3671514"/>
              <a:gd name="connsiteX54" fmla="*/ 1389951 w 4891337"/>
              <a:gd name="connsiteY54" fmla="*/ 3508310 h 3671514"/>
              <a:gd name="connsiteX55" fmla="*/ 1539241 w 4891337"/>
              <a:gd name="connsiteY55" fmla="*/ 3526971 h 3671514"/>
              <a:gd name="connsiteX56" fmla="*/ 1613885 w 4891337"/>
              <a:gd name="connsiteY56" fmla="*/ 3545633 h 3671514"/>
              <a:gd name="connsiteX57" fmla="*/ 1707192 w 4891337"/>
              <a:gd name="connsiteY57" fmla="*/ 3620277 h 3671514"/>
              <a:gd name="connsiteX58" fmla="*/ 1856481 w 4891337"/>
              <a:gd name="connsiteY58" fmla="*/ 3638939 h 3671514"/>
              <a:gd name="connsiteX59" fmla="*/ 1949788 w 4891337"/>
              <a:gd name="connsiteY59" fmla="*/ 3657600 h 3671514"/>
              <a:gd name="connsiteX60" fmla="*/ 3871894 w 4891337"/>
              <a:gd name="connsiteY60" fmla="*/ 3638939 h 3671514"/>
              <a:gd name="connsiteX61" fmla="*/ 3927877 w 4891337"/>
              <a:gd name="connsiteY61" fmla="*/ 3601616 h 3671514"/>
              <a:gd name="connsiteX62" fmla="*/ 3983861 w 4891337"/>
              <a:gd name="connsiteY62" fmla="*/ 3582955 h 3671514"/>
              <a:gd name="connsiteX63" fmla="*/ 4095828 w 4891337"/>
              <a:gd name="connsiteY63" fmla="*/ 3489649 h 3671514"/>
              <a:gd name="connsiteX64" fmla="*/ 4189134 w 4891337"/>
              <a:gd name="connsiteY64" fmla="*/ 3396343 h 3671514"/>
              <a:gd name="connsiteX65" fmla="*/ 4338424 w 4891337"/>
              <a:gd name="connsiteY65" fmla="*/ 3265714 h 3671514"/>
              <a:gd name="connsiteX66" fmla="*/ 4394408 w 4891337"/>
              <a:gd name="connsiteY66" fmla="*/ 3209730 h 3671514"/>
              <a:gd name="connsiteX67" fmla="*/ 4469053 w 4891337"/>
              <a:gd name="connsiteY67" fmla="*/ 3135086 h 3671514"/>
              <a:gd name="connsiteX68" fmla="*/ 4543698 w 4891337"/>
              <a:gd name="connsiteY68" fmla="*/ 2929812 h 3671514"/>
              <a:gd name="connsiteX69" fmla="*/ 4562359 w 4891337"/>
              <a:gd name="connsiteY69" fmla="*/ 2873828 h 3671514"/>
              <a:gd name="connsiteX70" fmla="*/ 4599681 w 4891337"/>
              <a:gd name="connsiteY70" fmla="*/ 2817845 h 3671514"/>
              <a:gd name="connsiteX71" fmla="*/ 4674326 w 4891337"/>
              <a:gd name="connsiteY71" fmla="*/ 2649894 h 3671514"/>
              <a:gd name="connsiteX72" fmla="*/ 4692988 w 4891337"/>
              <a:gd name="connsiteY72" fmla="*/ 2575249 h 3671514"/>
              <a:gd name="connsiteX73" fmla="*/ 4711649 w 4891337"/>
              <a:gd name="connsiteY73" fmla="*/ 2481943 h 3671514"/>
              <a:gd name="connsiteX74" fmla="*/ 4748971 w 4891337"/>
              <a:gd name="connsiteY74" fmla="*/ 2369975 h 3671514"/>
              <a:gd name="connsiteX75" fmla="*/ 4767632 w 4891337"/>
              <a:gd name="connsiteY75" fmla="*/ 2108718 h 3671514"/>
              <a:gd name="connsiteX76" fmla="*/ 4804955 w 4891337"/>
              <a:gd name="connsiteY76" fmla="*/ 1922106 h 3671514"/>
              <a:gd name="connsiteX77" fmla="*/ 4860939 w 4891337"/>
              <a:gd name="connsiteY77" fmla="*/ 1772816 h 3671514"/>
              <a:gd name="connsiteX78" fmla="*/ 4879600 w 4891337"/>
              <a:gd name="connsiteY78" fmla="*/ 1698171 h 3671514"/>
              <a:gd name="connsiteX79" fmla="*/ 4860939 w 4891337"/>
              <a:gd name="connsiteY79" fmla="*/ 1026367 h 3671514"/>
              <a:gd name="connsiteX80" fmla="*/ 4823616 w 4891337"/>
              <a:gd name="connsiteY80" fmla="*/ 989045 h 3671514"/>
              <a:gd name="connsiteX81" fmla="*/ 4711649 w 4891337"/>
              <a:gd name="connsiteY81" fmla="*/ 858416 h 3671514"/>
              <a:gd name="connsiteX82" fmla="*/ 4674326 w 4891337"/>
              <a:gd name="connsiteY82" fmla="*/ 821094 h 3671514"/>
              <a:gd name="connsiteX83" fmla="*/ 4637004 w 4891337"/>
              <a:gd name="connsiteY83" fmla="*/ 783771 h 3671514"/>
              <a:gd name="connsiteX84" fmla="*/ 4581020 w 4891337"/>
              <a:gd name="connsiteY84" fmla="*/ 765110 h 3671514"/>
              <a:gd name="connsiteX85" fmla="*/ 4562359 w 4891337"/>
              <a:gd name="connsiteY85" fmla="*/ 765110 h 36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891337" h="3671514">
                <a:moveTo>
                  <a:pt x="4655665" y="877077"/>
                </a:moveTo>
                <a:cubicBezTo>
                  <a:pt x="4540793" y="704770"/>
                  <a:pt x="4687382" y="916723"/>
                  <a:pt x="4581020" y="783771"/>
                </a:cubicBezTo>
                <a:cubicBezTo>
                  <a:pt x="4457578" y="629468"/>
                  <a:pt x="4680605" y="864695"/>
                  <a:pt x="4450392" y="634482"/>
                </a:cubicBezTo>
                <a:cubicBezTo>
                  <a:pt x="4437951" y="622041"/>
                  <a:pt x="4428806" y="605027"/>
                  <a:pt x="4413069" y="597159"/>
                </a:cubicBezTo>
                <a:lnTo>
                  <a:pt x="4338424" y="559837"/>
                </a:lnTo>
                <a:cubicBezTo>
                  <a:pt x="4325983" y="541176"/>
                  <a:pt x="4315113" y="521366"/>
                  <a:pt x="4301102" y="503853"/>
                </a:cubicBezTo>
                <a:cubicBezTo>
                  <a:pt x="4268949" y="463661"/>
                  <a:pt x="4184375" y="402741"/>
                  <a:pt x="4151812" y="391886"/>
                </a:cubicBezTo>
                <a:lnTo>
                  <a:pt x="4095828" y="373224"/>
                </a:lnTo>
                <a:cubicBezTo>
                  <a:pt x="3971590" y="248986"/>
                  <a:pt x="4105389" y="366095"/>
                  <a:pt x="3983861" y="298579"/>
                </a:cubicBezTo>
                <a:cubicBezTo>
                  <a:pt x="3944650" y="276795"/>
                  <a:pt x="3909216" y="248816"/>
                  <a:pt x="3871894" y="223935"/>
                </a:cubicBezTo>
                <a:cubicBezTo>
                  <a:pt x="3853233" y="211494"/>
                  <a:pt x="3837669" y="192052"/>
                  <a:pt x="3815910" y="186612"/>
                </a:cubicBezTo>
                <a:cubicBezTo>
                  <a:pt x="3791028" y="180392"/>
                  <a:pt x="3765831" y="175321"/>
                  <a:pt x="3741265" y="167951"/>
                </a:cubicBezTo>
                <a:cubicBezTo>
                  <a:pt x="3703583" y="156646"/>
                  <a:pt x="3668503" y="133895"/>
                  <a:pt x="3629298" y="130628"/>
                </a:cubicBezTo>
                <a:lnTo>
                  <a:pt x="3405363" y="111967"/>
                </a:lnTo>
                <a:lnTo>
                  <a:pt x="3237412" y="55984"/>
                </a:lnTo>
                <a:cubicBezTo>
                  <a:pt x="3189812" y="40117"/>
                  <a:pt x="3138680" y="20499"/>
                  <a:pt x="3088122" y="18661"/>
                </a:cubicBezTo>
                <a:cubicBezTo>
                  <a:pt x="2777245" y="7357"/>
                  <a:pt x="2466081" y="6220"/>
                  <a:pt x="2155061" y="0"/>
                </a:cubicBezTo>
                <a:cubicBezTo>
                  <a:pt x="1806718" y="6220"/>
                  <a:pt x="1457981" y="969"/>
                  <a:pt x="1110032" y="18661"/>
                </a:cubicBezTo>
                <a:cubicBezTo>
                  <a:pt x="1087633" y="19800"/>
                  <a:pt x="1074544" y="46875"/>
                  <a:pt x="1054049" y="55984"/>
                </a:cubicBezTo>
                <a:cubicBezTo>
                  <a:pt x="1018098" y="71962"/>
                  <a:pt x="979404" y="80865"/>
                  <a:pt x="942081" y="93306"/>
                </a:cubicBezTo>
                <a:lnTo>
                  <a:pt x="886098" y="111967"/>
                </a:lnTo>
                <a:lnTo>
                  <a:pt x="830114" y="130628"/>
                </a:lnTo>
                <a:lnTo>
                  <a:pt x="774130" y="149290"/>
                </a:lnTo>
                <a:cubicBezTo>
                  <a:pt x="659258" y="321597"/>
                  <a:pt x="805847" y="109644"/>
                  <a:pt x="699485" y="242596"/>
                </a:cubicBezTo>
                <a:cubicBezTo>
                  <a:pt x="651246" y="302895"/>
                  <a:pt x="664527" y="321884"/>
                  <a:pt x="587518" y="373224"/>
                </a:cubicBezTo>
                <a:cubicBezTo>
                  <a:pt x="568857" y="385665"/>
                  <a:pt x="551007" y="399419"/>
                  <a:pt x="531534" y="410547"/>
                </a:cubicBezTo>
                <a:cubicBezTo>
                  <a:pt x="464838" y="448659"/>
                  <a:pt x="461580" y="432675"/>
                  <a:pt x="419567" y="485192"/>
                </a:cubicBezTo>
                <a:cubicBezTo>
                  <a:pt x="296127" y="639492"/>
                  <a:pt x="519148" y="404273"/>
                  <a:pt x="288939" y="634482"/>
                </a:cubicBezTo>
                <a:lnTo>
                  <a:pt x="251616" y="671804"/>
                </a:lnTo>
                <a:cubicBezTo>
                  <a:pt x="248131" y="685746"/>
                  <a:pt x="225767" y="783311"/>
                  <a:pt x="214294" y="802433"/>
                </a:cubicBezTo>
                <a:cubicBezTo>
                  <a:pt x="205242" y="817520"/>
                  <a:pt x="189412" y="827314"/>
                  <a:pt x="176971" y="839755"/>
                </a:cubicBezTo>
                <a:cubicBezTo>
                  <a:pt x="170751" y="858416"/>
                  <a:pt x="167107" y="878145"/>
                  <a:pt x="158310" y="895739"/>
                </a:cubicBezTo>
                <a:cubicBezTo>
                  <a:pt x="148280" y="915799"/>
                  <a:pt x="130097" y="931227"/>
                  <a:pt x="120988" y="951722"/>
                </a:cubicBezTo>
                <a:cubicBezTo>
                  <a:pt x="105010" y="987673"/>
                  <a:pt x="96106" y="1026367"/>
                  <a:pt x="83665" y="1063690"/>
                </a:cubicBezTo>
                <a:lnTo>
                  <a:pt x="65004" y="1119673"/>
                </a:lnTo>
                <a:cubicBezTo>
                  <a:pt x="71224" y="1561322"/>
                  <a:pt x="65528" y="2003300"/>
                  <a:pt x="83665" y="2444620"/>
                </a:cubicBezTo>
                <a:cubicBezTo>
                  <a:pt x="84387" y="2462199"/>
                  <a:pt x="111936" y="2466856"/>
                  <a:pt x="120988" y="2481943"/>
                </a:cubicBezTo>
                <a:cubicBezTo>
                  <a:pt x="259650" y="2713045"/>
                  <a:pt x="0" y="2346150"/>
                  <a:pt x="176971" y="2593910"/>
                </a:cubicBezTo>
                <a:cubicBezTo>
                  <a:pt x="316738" y="2789584"/>
                  <a:pt x="153306" y="2561780"/>
                  <a:pt x="288939" y="2724539"/>
                </a:cubicBezTo>
                <a:cubicBezTo>
                  <a:pt x="303297" y="2741768"/>
                  <a:pt x="310402" y="2764663"/>
                  <a:pt x="326261" y="2780522"/>
                </a:cubicBezTo>
                <a:cubicBezTo>
                  <a:pt x="342120" y="2796381"/>
                  <a:pt x="365015" y="2803487"/>
                  <a:pt x="382245" y="2817845"/>
                </a:cubicBezTo>
                <a:cubicBezTo>
                  <a:pt x="525931" y="2937583"/>
                  <a:pt x="355213" y="2818484"/>
                  <a:pt x="494212" y="2911151"/>
                </a:cubicBezTo>
                <a:cubicBezTo>
                  <a:pt x="521926" y="2952722"/>
                  <a:pt x="530868" y="2974066"/>
                  <a:pt x="568857" y="3004457"/>
                </a:cubicBezTo>
                <a:cubicBezTo>
                  <a:pt x="586370" y="3018467"/>
                  <a:pt x="607328" y="3027768"/>
                  <a:pt x="624841" y="3041779"/>
                </a:cubicBezTo>
                <a:cubicBezTo>
                  <a:pt x="638580" y="3052770"/>
                  <a:pt x="648424" y="3068111"/>
                  <a:pt x="662163" y="3079102"/>
                </a:cubicBezTo>
                <a:cubicBezTo>
                  <a:pt x="713839" y="3120443"/>
                  <a:pt x="715003" y="3115376"/>
                  <a:pt x="774130" y="3135086"/>
                </a:cubicBezTo>
                <a:cubicBezTo>
                  <a:pt x="808844" y="3169799"/>
                  <a:pt x="820355" y="3186190"/>
                  <a:pt x="867436" y="3209730"/>
                </a:cubicBezTo>
                <a:cubicBezTo>
                  <a:pt x="885030" y="3218527"/>
                  <a:pt x="904759" y="3222171"/>
                  <a:pt x="923420" y="3228392"/>
                </a:cubicBezTo>
                <a:cubicBezTo>
                  <a:pt x="935861" y="3240833"/>
                  <a:pt x="945656" y="3256662"/>
                  <a:pt x="960743" y="3265714"/>
                </a:cubicBezTo>
                <a:cubicBezTo>
                  <a:pt x="977610" y="3275834"/>
                  <a:pt x="1001366" y="3272087"/>
                  <a:pt x="1016726" y="3284375"/>
                </a:cubicBezTo>
                <a:cubicBezTo>
                  <a:pt x="1133882" y="3378100"/>
                  <a:pt x="957267" y="3316164"/>
                  <a:pt x="1128694" y="3359020"/>
                </a:cubicBezTo>
                <a:cubicBezTo>
                  <a:pt x="1201591" y="3431919"/>
                  <a:pt x="1125101" y="3366555"/>
                  <a:pt x="1222000" y="3415004"/>
                </a:cubicBezTo>
                <a:cubicBezTo>
                  <a:pt x="1242060" y="3425034"/>
                  <a:pt x="1257923" y="3442296"/>
                  <a:pt x="1277983" y="3452326"/>
                </a:cubicBezTo>
                <a:cubicBezTo>
                  <a:pt x="1295577" y="3461123"/>
                  <a:pt x="1316373" y="3462191"/>
                  <a:pt x="1333967" y="3470988"/>
                </a:cubicBezTo>
                <a:cubicBezTo>
                  <a:pt x="1354027" y="3481018"/>
                  <a:pt x="1368313" y="3502409"/>
                  <a:pt x="1389951" y="3508310"/>
                </a:cubicBezTo>
                <a:cubicBezTo>
                  <a:pt x="1438335" y="3521505"/>
                  <a:pt x="1489478" y="3520751"/>
                  <a:pt x="1539241" y="3526971"/>
                </a:cubicBezTo>
                <a:cubicBezTo>
                  <a:pt x="1564122" y="3533192"/>
                  <a:pt x="1590946" y="3534163"/>
                  <a:pt x="1613885" y="3545633"/>
                </a:cubicBezTo>
                <a:cubicBezTo>
                  <a:pt x="1688035" y="3582708"/>
                  <a:pt x="1609840" y="3593726"/>
                  <a:pt x="1707192" y="3620277"/>
                </a:cubicBezTo>
                <a:cubicBezTo>
                  <a:pt x="1755575" y="3633473"/>
                  <a:pt x="1806914" y="3631313"/>
                  <a:pt x="1856481" y="3638939"/>
                </a:cubicBezTo>
                <a:cubicBezTo>
                  <a:pt x="1887830" y="3643762"/>
                  <a:pt x="1918686" y="3651380"/>
                  <a:pt x="1949788" y="3657600"/>
                </a:cubicBezTo>
                <a:lnTo>
                  <a:pt x="3871894" y="3638939"/>
                </a:lnTo>
                <a:cubicBezTo>
                  <a:pt x="3894313" y="3638304"/>
                  <a:pt x="3907817" y="3611646"/>
                  <a:pt x="3927877" y="3601616"/>
                </a:cubicBezTo>
                <a:cubicBezTo>
                  <a:pt x="3945471" y="3592819"/>
                  <a:pt x="3965200" y="3589175"/>
                  <a:pt x="3983861" y="3582955"/>
                </a:cubicBezTo>
                <a:cubicBezTo>
                  <a:pt x="4208564" y="3358252"/>
                  <a:pt x="3887982" y="3671514"/>
                  <a:pt x="4095828" y="3489649"/>
                </a:cubicBezTo>
                <a:cubicBezTo>
                  <a:pt x="4128930" y="3460685"/>
                  <a:pt x="4152536" y="3420742"/>
                  <a:pt x="4189134" y="3396343"/>
                </a:cubicBezTo>
                <a:cubicBezTo>
                  <a:pt x="4281716" y="3334621"/>
                  <a:pt x="4229259" y="3374879"/>
                  <a:pt x="4338424" y="3265714"/>
                </a:cubicBezTo>
                <a:lnTo>
                  <a:pt x="4394408" y="3209730"/>
                </a:lnTo>
                <a:lnTo>
                  <a:pt x="4469053" y="3135086"/>
                </a:lnTo>
                <a:cubicBezTo>
                  <a:pt x="4511815" y="2964037"/>
                  <a:pt x="4477922" y="3028476"/>
                  <a:pt x="4543698" y="2929812"/>
                </a:cubicBezTo>
                <a:cubicBezTo>
                  <a:pt x="4549918" y="2911151"/>
                  <a:pt x="4553562" y="2891422"/>
                  <a:pt x="4562359" y="2873828"/>
                </a:cubicBezTo>
                <a:cubicBezTo>
                  <a:pt x="4572389" y="2853768"/>
                  <a:pt x="4590572" y="2838340"/>
                  <a:pt x="4599681" y="2817845"/>
                </a:cubicBezTo>
                <a:cubicBezTo>
                  <a:pt x="4688510" y="2617979"/>
                  <a:pt x="4589862" y="2776590"/>
                  <a:pt x="4674326" y="2649894"/>
                </a:cubicBezTo>
                <a:cubicBezTo>
                  <a:pt x="4680547" y="2625012"/>
                  <a:pt x="4687424" y="2600286"/>
                  <a:pt x="4692988" y="2575249"/>
                </a:cubicBezTo>
                <a:cubicBezTo>
                  <a:pt x="4699869" y="2544286"/>
                  <a:pt x="4703304" y="2512543"/>
                  <a:pt x="4711649" y="2481943"/>
                </a:cubicBezTo>
                <a:cubicBezTo>
                  <a:pt x="4722000" y="2443988"/>
                  <a:pt x="4748971" y="2369975"/>
                  <a:pt x="4748971" y="2369975"/>
                </a:cubicBezTo>
                <a:cubicBezTo>
                  <a:pt x="4755191" y="2282889"/>
                  <a:pt x="4758944" y="2195592"/>
                  <a:pt x="4767632" y="2108718"/>
                </a:cubicBezTo>
                <a:cubicBezTo>
                  <a:pt x="4777604" y="2008998"/>
                  <a:pt x="4785866" y="2008009"/>
                  <a:pt x="4804955" y="1922106"/>
                </a:cubicBezTo>
                <a:cubicBezTo>
                  <a:pt x="4831858" y="1801043"/>
                  <a:pt x="4803304" y="1859267"/>
                  <a:pt x="4860939" y="1772816"/>
                </a:cubicBezTo>
                <a:cubicBezTo>
                  <a:pt x="4867159" y="1747934"/>
                  <a:pt x="4879600" y="1723818"/>
                  <a:pt x="4879600" y="1698171"/>
                </a:cubicBezTo>
                <a:cubicBezTo>
                  <a:pt x="4879600" y="1474150"/>
                  <a:pt x="4878570" y="1249693"/>
                  <a:pt x="4860939" y="1026367"/>
                </a:cubicBezTo>
                <a:cubicBezTo>
                  <a:pt x="4859554" y="1008828"/>
                  <a:pt x="4834607" y="1002784"/>
                  <a:pt x="4823616" y="989045"/>
                </a:cubicBezTo>
                <a:cubicBezTo>
                  <a:pt x="4709931" y="846940"/>
                  <a:pt x="4891337" y="1038103"/>
                  <a:pt x="4711649" y="858416"/>
                </a:cubicBezTo>
                <a:lnTo>
                  <a:pt x="4674326" y="821094"/>
                </a:lnTo>
                <a:cubicBezTo>
                  <a:pt x="4661885" y="808653"/>
                  <a:pt x="4653695" y="789335"/>
                  <a:pt x="4637004" y="783771"/>
                </a:cubicBezTo>
                <a:cubicBezTo>
                  <a:pt x="4618343" y="777551"/>
                  <a:pt x="4600103" y="769881"/>
                  <a:pt x="4581020" y="765110"/>
                </a:cubicBezTo>
                <a:cubicBezTo>
                  <a:pt x="4574985" y="763601"/>
                  <a:pt x="4568579" y="765110"/>
                  <a:pt x="4562359" y="765110"/>
                </a:cubicBezTo>
              </a:path>
            </a:pathLst>
          </a:custGeom>
          <a:blipFill>
            <a:blip r:embed="rId2"/>
            <a:stretch>
              <a:fillRect/>
            </a:stretch>
          </a:blip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21730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পাঞ্জাব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138178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হরপ্পা</a:t>
            </a:r>
            <a:r>
              <a:rPr lang="bn-IN" sz="2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1371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Mahan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32004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মহেঞ্জোদারো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41910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</a:rPr>
              <a:t>Lathal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11" name="Left Arrow 10">
            <a:hlinkClick r:id="rId3" action="ppaction://hlinksldjump"/>
          </p:cNvPr>
          <p:cNvSpPr/>
          <p:nvPr/>
        </p:nvSpPr>
        <p:spPr>
          <a:xfrm>
            <a:off x="7696200" y="5791200"/>
            <a:ext cx="1143000" cy="838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917 0.12708 L -0.0625 0.0604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-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14444 L -3.33333E-6 0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5568019"/>
              </p:ext>
            </p:extLst>
          </p:nvPr>
        </p:nvGraphicFramePr>
        <p:xfrm>
          <a:off x="914399" y="1524000"/>
          <a:ext cx="7467600" cy="4398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5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6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5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324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তুলনার বিষয়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সিন্ধূ সভ্যতা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আধুনিক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সভ্যতা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164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সময়কাল: যুগ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164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পোশাক-পরিচ্ছদ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164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পয়: নি</a:t>
                      </a: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ষ্কাশন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164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নাগরিক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সুবিধা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1652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অধিবাসীদের পেশা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164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যাতায়াত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164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ধর্ম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4400" y="828856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জ়োড়ায়</a:t>
            </a:r>
            <a:r>
              <a:rPr lang="en-US" sz="36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685800" y="6096000"/>
            <a:ext cx="9906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hlinkClick r:id="rId4" action="ppaction://hlinksldjump"/>
          </p:cNvPr>
          <p:cNvSpPr/>
          <p:nvPr/>
        </p:nvSpPr>
        <p:spPr>
          <a:xfrm>
            <a:off x="7543800" y="6019800"/>
            <a:ext cx="1066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sumon folder\material\download for content dev\Mohenjodaro_Sindh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2600" y="2133600"/>
            <a:ext cx="2590800" cy="1647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 descr="F:\sumon folder\material\download for content dev\moenjodaro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50495" y="2133350"/>
            <a:ext cx="2436105" cy="1676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609600" y="685800"/>
            <a:ext cx="7772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u="sng" dirty="0" smtClean="0"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ছবিটি লক্ষ্য কর এবং নিচের প্রশ্ন গুলোর ঊত্তর দাও।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077831"/>
            <a:ext cx="800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ক) হরপ্পা নগরী কোন নদীর তীরে অবস্থিত ?                                  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সিন্ধু সভ্যতাকে নগর সভ্যতা বলে কেন?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                   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গ)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চিত্রে প্রদশিত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সভ্যতা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আধুনিক সভ্যতাকে হার মানায়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ব্যাখ্যা কর।   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ঘ) চিত্রে প্রদশিত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সভ্যতা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টির সাথে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আমাদের বর্তমান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সভ্যতার কি মিল রয়েছে তা বিশ্লেষণ কর।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  <p:sp>
        <p:nvSpPr>
          <p:cNvPr id="6" name="Left Arrow 5">
            <a:hlinkClick r:id="rId4" action="ppaction://hlinksldjump"/>
          </p:cNvPr>
          <p:cNvSpPr/>
          <p:nvPr/>
        </p:nvSpPr>
        <p:spPr>
          <a:xfrm>
            <a:off x="7391400" y="5943600"/>
            <a:ext cx="15240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906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i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7200" b="1" i="1" dirty="0"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95730"/>
            <a:ext cx="7086600" cy="350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457200" y="705178"/>
            <a:ext cx="8229600" cy="54476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 জামাল আহমদ</a:t>
            </a:r>
            <a:endParaRPr lang="en-US" sz="6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চুনারুঘাট পাইলট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চুনারুঘাট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০১৭</a:t>
            </a: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১৬৫৭৪৯৭৩</a:t>
            </a:r>
            <a:endParaRPr lang="en-US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sk1984jamal@gmail.com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64165"/>
            <a:ext cx="8153400" cy="513986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b="1" u="sng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5400" b="1" u="sng" dirty="0" smtClean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5400" b="1" u="sng" dirty="0" smtClean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শ্রেণিঃ নবম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  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বাংলাদেশের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ইতিহাস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ও বিশ্বসভ্যতা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পঞ্চদশ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সময়ঃ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০ মিনিট          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পাঠ শিরোনামঃ সিন্ধু  সভ্যতা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4236" y="1600200"/>
            <a:ext cx="7924800" cy="329320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এই পাঠ শেষে শিক্ষার্থীরা------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সিন্ধু সভ্যতার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ভৌগোলিক অবস্থান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বর্ণনা করতে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পারবে।    ২। সিন্ধু সভ্যতার শিল্প সম্পর্কে ধারণা অর্জন ।                     ৩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 সিন্ধু সভ্যতার সাথে আধুনিক সভ্যতার তুলনা করতে   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   পারবে।  </a:t>
            </a:r>
          </a:p>
        </p:txBody>
      </p:sp>
    </p:spTree>
    <p:extLst>
      <p:ext uri="{BB962C8B-B14F-4D97-AF65-F5344CB8AC3E}">
        <p14:creationId xmlns:p14="http://schemas.microsoft.com/office/powerpoint/2010/main" val="175357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 txBox="1">
            <a:spLocks/>
          </p:cNvSpPr>
          <p:nvPr/>
        </p:nvSpPr>
        <p:spPr>
          <a:xfrm>
            <a:off x="1676400" y="990600"/>
            <a:ext cx="5562600" cy="447674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চিন্তা কর ও জোড়ায় আলাপ কর।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57373"/>
            <a:ext cx="3352800" cy="45434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524000"/>
            <a:ext cx="43434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 txBox="1">
            <a:spLocks/>
          </p:cNvSpPr>
          <p:nvPr/>
        </p:nvSpPr>
        <p:spPr>
          <a:xfrm>
            <a:off x="1219200" y="685800"/>
            <a:ext cx="6400800" cy="447674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চিন্তা কর ও জোড়ায় আলাপ কর।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Content Placeholder 17" descr="sindhu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848100"/>
            <a:ext cx="6668086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Content Placeholder 18" descr="la_skylin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81200" y="1219200"/>
            <a:ext cx="6515686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Left Arrow 4">
            <a:hlinkClick r:id="rId4" action="ppaction://hlinksldjump"/>
          </p:cNvPr>
          <p:cNvSpPr/>
          <p:nvPr/>
        </p:nvSpPr>
        <p:spPr>
          <a:xfrm rot="10800000">
            <a:off x="609600" y="1804987"/>
            <a:ext cx="12192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hlinkClick r:id="rId5" action="ppaction://hlinksldjump"/>
          </p:cNvPr>
          <p:cNvSpPr/>
          <p:nvPr/>
        </p:nvSpPr>
        <p:spPr>
          <a:xfrm rot="10800000">
            <a:off x="7277686" y="4800600"/>
            <a:ext cx="12192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sumon folder\material\download for content dev\CiviltàValleIndoMapp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9201" y="2438400"/>
            <a:ext cx="2971800" cy="36576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5334000" y="4419600"/>
            <a:ext cx="2971800" cy="13716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270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সিন্ধু সভ্যতা </a:t>
            </a:r>
            <a:endParaRPr lang="en-US" sz="3200" b="1" dirty="0">
              <a:ln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1" y="1752600"/>
            <a:ext cx="411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3600" b="1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sumon folder\material\download for content dev\Mohenjodaro_Sindh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828800"/>
            <a:ext cx="3810000" cy="365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4" descr="F:\sumon folder\material\download for content dev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828800"/>
            <a:ext cx="3810000" cy="365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063836" y="729458"/>
            <a:ext cx="411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সিন্ধু নদের</a:t>
            </a:r>
            <a:r>
              <a:rPr kumimoji="0" lang="bn-BD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অববাহিকা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87758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খ্রীঃ পূঃ ২৫০০ - ১০০০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6858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সিন্ধু সভ্যতার পরিচয়</a:t>
            </a:r>
            <a:endParaRPr lang="en-US" sz="3600" dirty="0"/>
          </a:p>
        </p:txBody>
      </p:sp>
      <p:sp>
        <p:nvSpPr>
          <p:cNvPr id="8" name="Left Arrow 7">
            <a:hlinkClick r:id="rId4" action="ppaction://hlinksldjump"/>
          </p:cNvPr>
          <p:cNvSpPr/>
          <p:nvPr/>
        </p:nvSpPr>
        <p:spPr>
          <a:xfrm>
            <a:off x="5638800" y="5791200"/>
            <a:ext cx="11430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hlinkClick r:id="rId5" action="ppaction://hlinksldjump"/>
          </p:cNvPr>
          <p:cNvSpPr/>
          <p:nvPr/>
        </p:nvSpPr>
        <p:spPr>
          <a:xfrm>
            <a:off x="7467600" y="5791200"/>
            <a:ext cx="1143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 descr="sindh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87" y="1905000"/>
            <a:ext cx="4383813" cy="30480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" name="Content Placeholder 5" descr="gateway24essay.jpg"/>
          <p:cNvPicPr>
            <a:picLocks noChangeAspect="1"/>
          </p:cNvPicPr>
          <p:nvPr/>
        </p:nvPicPr>
        <p:blipFill>
          <a:blip r:embed="rId3"/>
          <a:srcRect b="14875"/>
          <a:stretch>
            <a:fillRect/>
          </a:stretch>
        </p:blipFill>
        <p:spPr>
          <a:xfrm>
            <a:off x="4800600" y="1671976"/>
            <a:ext cx="3806902" cy="3052424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838200" y="54102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bn-BD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সুপরিকল্পিত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105400" y="5105400"/>
            <a:ext cx="327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পয়ঃনিস্কাশন</a:t>
            </a:r>
            <a:r>
              <a:rPr kumimoji="0" lang="bn-BD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09600"/>
            <a:ext cx="81534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নগর পরিকল্পনা 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1323</TotalTime>
  <Words>268</Words>
  <Application>Microsoft Office PowerPoint</Application>
  <PresentationFormat>On-screen Show (4:3)</PresentationFormat>
  <Paragraphs>68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NikoshBAN</vt:lpstr>
      <vt:lpstr>Times New Roman</vt:lpstr>
      <vt:lpstr>Wingdings 2</vt:lpstr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GroupA</dc:creator>
  <cp:lastModifiedBy>Rasel</cp:lastModifiedBy>
  <cp:revision>173</cp:revision>
  <dcterms:created xsi:type="dcterms:W3CDTF">2012-05-23T05:56:48Z</dcterms:created>
  <dcterms:modified xsi:type="dcterms:W3CDTF">2020-11-16T07:04:19Z</dcterms:modified>
</cp:coreProperties>
</file>